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68" r:id="rId5"/>
    <p:sldId id="269" r:id="rId6"/>
    <p:sldId id="270" r:id="rId7"/>
    <p:sldId id="271" r:id="rId8"/>
    <p:sldId id="288" r:id="rId9"/>
    <p:sldId id="289" r:id="rId10"/>
    <p:sldId id="290" r:id="rId11"/>
    <p:sldId id="291" r:id="rId12"/>
    <p:sldId id="292" r:id="rId13"/>
    <p:sldId id="293" r:id="rId14"/>
    <p:sldId id="294" r:id="rId15"/>
    <p:sldId id="284" r:id="rId16"/>
    <p:sldId id="296" r:id="rId17"/>
    <p:sldId id="297" r:id="rId18"/>
    <p:sldId id="295" r:id="rId19"/>
    <p:sldId id="299" r:id="rId20"/>
    <p:sldId id="300" r:id="rId21"/>
    <p:sldId id="301" r:id="rId22"/>
    <p:sldId id="302" r:id="rId23"/>
    <p:sldId id="285" r:id="rId24"/>
    <p:sldId id="304" r:id="rId25"/>
    <p:sldId id="305" r:id="rId26"/>
    <p:sldId id="306" r:id="rId27"/>
    <p:sldId id="307" r:id="rId28"/>
    <p:sldId id="309" r:id="rId29"/>
    <p:sldId id="308" r:id="rId30"/>
    <p:sldId id="310" r:id="rId31"/>
    <p:sldId id="31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73B38C-855B-963F-C927-0C0D5E9A7D93}" name="Steffl, Heather D." initials="SHD" userId="S::hsteffl@nd.gov::e95f0cca-310f-4bef-8d4d-976a8eb3e3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AE551F-ED1B-4068-834A-C82F736AC245}" v="20" dt="2023-07-21T14:58:07.7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lanek, Karla J." userId="3f822762-4314-4d1d-865b-cbae00142d70" providerId="ADAL" clId="{05AE551F-ED1B-4068-834A-C82F736AC245}"/>
    <pc:docChg chg="undo custSel addSld delSld modSld sldOrd">
      <pc:chgData name="Kalanek, Karla J." userId="3f822762-4314-4d1d-865b-cbae00142d70" providerId="ADAL" clId="{05AE551F-ED1B-4068-834A-C82F736AC245}" dt="2023-07-21T14:58:47.185" v="725" actId="255"/>
      <pc:docMkLst>
        <pc:docMk/>
      </pc:docMkLst>
      <pc:sldChg chg="del">
        <pc:chgData name="Kalanek, Karla J." userId="3f822762-4314-4d1d-865b-cbae00142d70" providerId="ADAL" clId="{05AE551F-ED1B-4068-834A-C82F736AC245}" dt="2023-07-21T14:47:52.243" v="523" actId="2696"/>
        <pc:sldMkLst>
          <pc:docMk/>
          <pc:sldMk cId="2841762789" sldId="272"/>
        </pc:sldMkLst>
      </pc:sldChg>
      <pc:sldChg chg="del">
        <pc:chgData name="Kalanek, Karla J." userId="3f822762-4314-4d1d-865b-cbae00142d70" providerId="ADAL" clId="{05AE551F-ED1B-4068-834A-C82F736AC245}" dt="2023-07-21T14:47:59.520" v="526" actId="2696"/>
        <pc:sldMkLst>
          <pc:docMk/>
          <pc:sldMk cId="686915813" sldId="273"/>
        </pc:sldMkLst>
      </pc:sldChg>
      <pc:sldChg chg="del">
        <pc:chgData name="Kalanek, Karla J." userId="3f822762-4314-4d1d-865b-cbae00142d70" providerId="ADAL" clId="{05AE551F-ED1B-4068-834A-C82F736AC245}" dt="2023-07-21T14:48:02.240" v="527" actId="2696"/>
        <pc:sldMkLst>
          <pc:docMk/>
          <pc:sldMk cId="368768167" sldId="274"/>
        </pc:sldMkLst>
      </pc:sldChg>
      <pc:sldChg chg="del">
        <pc:chgData name="Kalanek, Karla J." userId="3f822762-4314-4d1d-865b-cbae00142d70" providerId="ADAL" clId="{05AE551F-ED1B-4068-834A-C82F736AC245}" dt="2023-07-21T14:48:04.967" v="528" actId="2696"/>
        <pc:sldMkLst>
          <pc:docMk/>
          <pc:sldMk cId="3050056065" sldId="275"/>
        </pc:sldMkLst>
      </pc:sldChg>
      <pc:sldChg chg="del">
        <pc:chgData name="Kalanek, Karla J." userId="3f822762-4314-4d1d-865b-cbae00142d70" providerId="ADAL" clId="{05AE551F-ED1B-4068-834A-C82F736AC245}" dt="2023-07-21T14:48:09.328" v="529" actId="2696"/>
        <pc:sldMkLst>
          <pc:docMk/>
          <pc:sldMk cId="2733531779" sldId="276"/>
        </pc:sldMkLst>
      </pc:sldChg>
      <pc:sldChg chg="del">
        <pc:chgData name="Kalanek, Karla J." userId="3f822762-4314-4d1d-865b-cbae00142d70" providerId="ADAL" clId="{05AE551F-ED1B-4068-834A-C82F736AC245}" dt="2023-07-21T14:48:11.604" v="530" actId="2696"/>
        <pc:sldMkLst>
          <pc:docMk/>
          <pc:sldMk cId="2462234941" sldId="277"/>
        </pc:sldMkLst>
      </pc:sldChg>
      <pc:sldChg chg="del">
        <pc:chgData name="Kalanek, Karla J." userId="3f822762-4314-4d1d-865b-cbae00142d70" providerId="ADAL" clId="{05AE551F-ED1B-4068-834A-C82F736AC245}" dt="2023-07-21T14:48:15.723" v="532" actId="2696"/>
        <pc:sldMkLst>
          <pc:docMk/>
          <pc:sldMk cId="3506996298" sldId="279"/>
        </pc:sldMkLst>
      </pc:sldChg>
      <pc:sldChg chg="del">
        <pc:chgData name="Kalanek, Karla J." userId="3f822762-4314-4d1d-865b-cbae00142d70" providerId="ADAL" clId="{05AE551F-ED1B-4068-834A-C82F736AC245}" dt="2023-07-21T14:48:18.181" v="533" actId="2696"/>
        <pc:sldMkLst>
          <pc:docMk/>
          <pc:sldMk cId="2638212148" sldId="280"/>
        </pc:sldMkLst>
      </pc:sldChg>
      <pc:sldChg chg="del">
        <pc:chgData name="Kalanek, Karla J." userId="3f822762-4314-4d1d-865b-cbae00142d70" providerId="ADAL" clId="{05AE551F-ED1B-4068-834A-C82F736AC245}" dt="2023-07-21T14:48:20.069" v="534" actId="2696"/>
        <pc:sldMkLst>
          <pc:docMk/>
          <pc:sldMk cId="3007710248" sldId="281"/>
        </pc:sldMkLst>
      </pc:sldChg>
      <pc:sldChg chg="del">
        <pc:chgData name="Kalanek, Karla J." userId="3f822762-4314-4d1d-865b-cbae00142d70" providerId="ADAL" clId="{05AE551F-ED1B-4068-834A-C82F736AC245}" dt="2023-07-21T14:48:22.840" v="535" actId="2696"/>
        <pc:sldMkLst>
          <pc:docMk/>
          <pc:sldMk cId="878415288" sldId="282"/>
        </pc:sldMkLst>
      </pc:sldChg>
      <pc:sldChg chg="del">
        <pc:chgData name="Kalanek, Karla J." userId="3f822762-4314-4d1d-865b-cbae00142d70" providerId="ADAL" clId="{05AE551F-ED1B-4068-834A-C82F736AC245}" dt="2023-07-21T14:48:13.474" v="531" actId="2696"/>
        <pc:sldMkLst>
          <pc:docMk/>
          <pc:sldMk cId="374014130" sldId="283"/>
        </pc:sldMkLst>
      </pc:sldChg>
      <pc:sldChg chg="modSp mod modNotesTx">
        <pc:chgData name="Kalanek, Karla J." userId="3f822762-4314-4d1d-865b-cbae00142d70" providerId="ADAL" clId="{05AE551F-ED1B-4068-834A-C82F736AC245}" dt="2023-07-21T14:03:55.991" v="4"/>
        <pc:sldMkLst>
          <pc:docMk/>
          <pc:sldMk cId="3611779780" sldId="284"/>
        </pc:sldMkLst>
        <pc:picChg chg="mod">
          <ac:chgData name="Kalanek, Karla J." userId="3f822762-4314-4d1d-865b-cbae00142d70" providerId="ADAL" clId="{05AE551F-ED1B-4068-834A-C82F736AC245}" dt="2023-07-21T14:02:36.961" v="0" actId="207"/>
          <ac:picMkLst>
            <pc:docMk/>
            <pc:sldMk cId="3611779780" sldId="284"/>
            <ac:picMk id="12" creationId="{C8C80331-68E9-4674-B598-ED12DAFCBD9F}"/>
          </ac:picMkLst>
        </pc:picChg>
        <pc:picChg chg="mod">
          <ac:chgData name="Kalanek, Karla J." userId="3f822762-4314-4d1d-865b-cbae00142d70" providerId="ADAL" clId="{05AE551F-ED1B-4068-834A-C82F736AC245}" dt="2023-07-21T14:03:35.555" v="3" actId="207"/>
          <ac:picMkLst>
            <pc:docMk/>
            <pc:sldMk cId="3611779780" sldId="284"/>
            <ac:picMk id="14" creationId="{65B975F0-D534-45E5-9F8B-6B5C34421B8E}"/>
          </ac:picMkLst>
        </pc:picChg>
        <pc:picChg chg="mod">
          <ac:chgData name="Kalanek, Karla J." userId="3f822762-4314-4d1d-865b-cbae00142d70" providerId="ADAL" clId="{05AE551F-ED1B-4068-834A-C82F736AC245}" dt="2023-07-21T14:03:29.938" v="2" actId="207"/>
          <ac:picMkLst>
            <pc:docMk/>
            <pc:sldMk cId="3611779780" sldId="284"/>
            <ac:picMk id="16" creationId="{2A7CE65F-4CC3-4D96-8C5D-9E4F9D7AC7DA}"/>
          </ac:picMkLst>
        </pc:picChg>
      </pc:sldChg>
      <pc:sldChg chg="addSp delSp modSp mod ord">
        <pc:chgData name="Kalanek, Karla J." userId="3f822762-4314-4d1d-865b-cbae00142d70" providerId="ADAL" clId="{05AE551F-ED1B-4068-834A-C82F736AC245}" dt="2023-07-21T14:33:13.689" v="328" actId="14100"/>
        <pc:sldMkLst>
          <pc:docMk/>
          <pc:sldMk cId="3796997279" sldId="285"/>
        </pc:sldMkLst>
        <pc:spChg chg="mod">
          <ac:chgData name="Kalanek, Karla J." userId="3f822762-4314-4d1d-865b-cbae00142d70" providerId="ADAL" clId="{05AE551F-ED1B-4068-834A-C82F736AC245}" dt="2023-07-21T14:29:33.404" v="287"/>
          <ac:spMkLst>
            <pc:docMk/>
            <pc:sldMk cId="3796997279" sldId="285"/>
            <ac:spMk id="2" creationId="{DAC55EB4-1CFF-4991-B7BC-4E357D951E81}"/>
          </ac:spMkLst>
        </pc:spChg>
        <pc:spChg chg="mod">
          <ac:chgData name="Kalanek, Karla J." userId="3f822762-4314-4d1d-865b-cbae00142d70" providerId="ADAL" clId="{05AE551F-ED1B-4068-834A-C82F736AC245}" dt="2023-07-21T14:30:08.261" v="304" actId="1076"/>
          <ac:spMkLst>
            <pc:docMk/>
            <pc:sldMk cId="3796997279" sldId="285"/>
            <ac:spMk id="3" creationId="{B3BA8C79-CF48-4C8D-A167-E9C367BF0D18}"/>
          </ac:spMkLst>
        </pc:spChg>
        <pc:spChg chg="mod">
          <ac:chgData name="Kalanek, Karla J." userId="3f822762-4314-4d1d-865b-cbae00142d70" providerId="ADAL" clId="{05AE551F-ED1B-4068-834A-C82F736AC245}" dt="2023-07-21T14:30:27.953" v="321" actId="1076"/>
          <ac:spMkLst>
            <pc:docMk/>
            <pc:sldMk cId="3796997279" sldId="285"/>
            <ac:spMk id="5" creationId="{886E5165-0735-4628-8D7F-273B4B65EAA9}"/>
          </ac:spMkLst>
        </pc:spChg>
        <pc:spChg chg="add del mod">
          <ac:chgData name="Kalanek, Karla J." userId="3f822762-4314-4d1d-865b-cbae00142d70" providerId="ADAL" clId="{05AE551F-ED1B-4068-834A-C82F736AC245}" dt="2023-07-21T14:30:51.395" v="324"/>
          <ac:spMkLst>
            <pc:docMk/>
            <pc:sldMk cId="3796997279" sldId="285"/>
            <ac:spMk id="6" creationId="{450FB56A-48D5-82B0-4481-02608C295122}"/>
          </ac:spMkLst>
        </pc:spChg>
        <pc:picChg chg="add mod">
          <ac:chgData name="Kalanek, Karla J." userId="3f822762-4314-4d1d-865b-cbae00142d70" providerId="ADAL" clId="{05AE551F-ED1B-4068-834A-C82F736AC245}" dt="2023-07-21T14:31:00.825" v="326" actId="14100"/>
          <ac:picMkLst>
            <pc:docMk/>
            <pc:sldMk cId="3796997279" sldId="285"/>
            <ac:picMk id="7" creationId="{C8BDD417-540D-F82E-97E6-A6FF6D961AB8}"/>
          </ac:picMkLst>
        </pc:picChg>
        <pc:picChg chg="del">
          <ac:chgData name="Kalanek, Karla J." userId="3f822762-4314-4d1d-865b-cbae00142d70" providerId="ADAL" clId="{05AE551F-ED1B-4068-834A-C82F736AC245}" dt="2023-07-21T14:30:49.131" v="323" actId="478"/>
          <ac:picMkLst>
            <pc:docMk/>
            <pc:sldMk cId="3796997279" sldId="285"/>
            <ac:picMk id="8" creationId="{8AF64921-75F6-41E0-B733-31DCCDDE811B}"/>
          </ac:picMkLst>
        </pc:picChg>
        <pc:picChg chg="mod">
          <ac:chgData name="Kalanek, Karla J." userId="3f822762-4314-4d1d-865b-cbae00142d70" providerId="ADAL" clId="{05AE551F-ED1B-4068-834A-C82F736AC245}" dt="2023-07-21T14:33:13.689" v="328" actId="14100"/>
          <ac:picMkLst>
            <pc:docMk/>
            <pc:sldMk cId="3796997279" sldId="285"/>
            <ac:picMk id="10" creationId="{7673A863-F149-49A7-9285-6BF79C2D6C85}"/>
          </ac:picMkLst>
        </pc:picChg>
      </pc:sldChg>
      <pc:sldChg chg="del">
        <pc:chgData name="Kalanek, Karla J." userId="3f822762-4314-4d1d-865b-cbae00142d70" providerId="ADAL" clId="{05AE551F-ED1B-4068-834A-C82F736AC245}" dt="2023-07-21T14:47:55.219" v="524" actId="2696"/>
        <pc:sldMkLst>
          <pc:docMk/>
          <pc:sldMk cId="2712406496" sldId="286"/>
        </pc:sldMkLst>
      </pc:sldChg>
      <pc:sldChg chg="del">
        <pc:chgData name="Kalanek, Karla J." userId="3f822762-4314-4d1d-865b-cbae00142d70" providerId="ADAL" clId="{05AE551F-ED1B-4068-834A-C82F736AC245}" dt="2023-07-21T14:47:57.344" v="525" actId="2696"/>
        <pc:sldMkLst>
          <pc:docMk/>
          <pc:sldMk cId="242261881" sldId="287"/>
        </pc:sldMkLst>
      </pc:sldChg>
      <pc:sldChg chg="modSp mod">
        <pc:chgData name="Kalanek, Karla J." userId="3f822762-4314-4d1d-865b-cbae00142d70" providerId="ADAL" clId="{05AE551F-ED1B-4068-834A-C82F736AC245}" dt="2023-07-21T14:56:04.339" v="666" actId="20577"/>
        <pc:sldMkLst>
          <pc:docMk/>
          <pc:sldMk cId="1451983414" sldId="288"/>
        </pc:sldMkLst>
        <pc:spChg chg="mod">
          <ac:chgData name="Kalanek, Karla J." userId="3f822762-4314-4d1d-865b-cbae00142d70" providerId="ADAL" clId="{05AE551F-ED1B-4068-834A-C82F736AC245}" dt="2023-07-21T14:56:04.339" v="666" actId="20577"/>
          <ac:spMkLst>
            <pc:docMk/>
            <pc:sldMk cId="1451983414" sldId="288"/>
            <ac:spMk id="2" creationId="{632DDF15-654A-1194-1B4E-5B5428E4A217}"/>
          </ac:spMkLst>
        </pc:spChg>
      </pc:sldChg>
      <pc:sldChg chg="addSp delSp modSp mod modNotesTx">
        <pc:chgData name="Kalanek, Karla J." userId="3f822762-4314-4d1d-865b-cbae00142d70" providerId="ADAL" clId="{05AE551F-ED1B-4068-834A-C82F736AC245}" dt="2023-07-21T14:19:00.961" v="200" actId="207"/>
        <pc:sldMkLst>
          <pc:docMk/>
          <pc:sldMk cId="1958058532" sldId="295"/>
        </pc:sldMkLst>
        <pc:spChg chg="mod">
          <ac:chgData name="Kalanek, Karla J." userId="3f822762-4314-4d1d-865b-cbae00142d70" providerId="ADAL" clId="{05AE551F-ED1B-4068-834A-C82F736AC245}" dt="2023-07-21T14:16:05.653" v="192" actId="108"/>
          <ac:spMkLst>
            <pc:docMk/>
            <pc:sldMk cId="1958058532" sldId="295"/>
            <ac:spMk id="2" creationId="{23FED8F6-B48C-4B59-90A8-27999193B187}"/>
          </ac:spMkLst>
        </pc:spChg>
        <pc:spChg chg="mod">
          <ac:chgData name="Kalanek, Karla J." userId="3f822762-4314-4d1d-865b-cbae00142d70" providerId="ADAL" clId="{05AE551F-ED1B-4068-834A-C82F736AC245}" dt="2023-07-21T14:13:47.410" v="161" actId="255"/>
          <ac:spMkLst>
            <pc:docMk/>
            <pc:sldMk cId="1958058532" sldId="295"/>
            <ac:spMk id="3" creationId="{D0F6D837-4E8D-435A-954E-6B23A60A24CE}"/>
          </ac:spMkLst>
        </pc:spChg>
        <pc:spChg chg="mod">
          <ac:chgData name="Kalanek, Karla J." userId="3f822762-4314-4d1d-865b-cbae00142d70" providerId="ADAL" clId="{05AE551F-ED1B-4068-834A-C82F736AC245}" dt="2023-07-21T14:15:54.572" v="189" actId="1076"/>
          <ac:spMkLst>
            <pc:docMk/>
            <pc:sldMk cId="1958058532" sldId="295"/>
            <ac:spMk id="5" creationId="{98E8C929-D039-4D96-85AD-000DABAD6490}"/>
          </ac:spMkLst>
        </pc:spChg>
        <pc:spChg chg="add del mod">
          <ac:chgData name="Kalanek, Karla J." userId="3f822762-4314-4d1d-865b-cbae00142d70" providerId="ADAL" clId="{05AE551F-ED1B-4068-834A-C82F736AC245}" dt="2023-07-21T14:15:24.292" v="183" actId="478"/>
          <ac:spMkLst>
            <pc:docMk/>
            <pc:sldMk cId="1958058532" sldId="295"/>
            <ac:spMk id="6" creationId="{94E5FA7D-4457-0A5F-E962-19107B428129}"/>
          </ac:spMkLst>
        </pc:spChg>
        <pc:spChg chg="mod">
          <ac:chgData name="Kalanek, Karla J." userId="3f822762-4314-4d1d-865b-cbae00142d70" providerId="ADAL" clId="{05AE551F-ED1B-4068-834A-C82F736AC245}" dt="2023-07-21T14:15:44.649" v="187" actId="1076"/>
          <ac:spMkLst>
            <pc:docMk/>
            <pc:sldMk cId="1958058532" sldId="295"/>
            <ac:spMk id="7" creationId="{7B740459-5FCB-46FA-A926-ACC6F41D4192}"/>
          </ac:spMkLst>
        </pc:spChg>
        <pc:spChg chg="del">
          <ac:chgData name="Kalanek, Karla J." userId="3f822762-4314-4d1d-865b-cbae00142d70" providerId="ADAL" clId="{05AE551F-ED1B-4068-834A-C82F736AC245}" dt="2023-07-21T14:15:28.794" v="184" actId="478"/>
          <ac:spMkLst>
            <pc:docMk/>
            <pc:sldMk cId="1958058532" sldId="295"/>
            <ac:spMk id="9" creationId="{D73B891D-8541-4128-8297-CB21A137C45F}"/>
          </ac:spMkLst>
        </pc:spChg>
        <pc:spChg chg="add del mod">
          <ac:chgData name="Kalanek, Karla J." userId="3f822762-4314-4d1d-865b-cbae00142d70" providerId="ADAL" clId="{05AE551F-ED1B-4068-834A-C82F736AC245}" dt="2023-07-21T14:15:32.408" v="185" actId="478"/>
          <ac:spMkLst>
            <pc:docMk/>
            <pc:sldMk cId="1958058532" sldId="295"/>
            <ac:spMk id="10" creationId="{07CDAAE8-D16D-A5B9-4BB8-5166CBABC848}"/>
          </ac:spMkLst>
        </pc:spChg>
        <pc:picChg chg="mod">
          <ac:chgData name="Kalanek, Karla J." userId="3f822762-4314-4d1d-865b-cbae00142d70" providerId="ADAL" clId="{05AE551F-ED1B-4068-834A-C82F736AC245}" dt="2023-07-21T14:19:00.961" v="200" actId="207"/>
          <ac:picMkLst>
            <pc:docMk/>
            <pc:sldMk cId="1958058532" sldId="295"/>
            <ac:picMk id="12" creationId="{C8C80331-68E9-4674-B598-ED12DAFCBD9F}"/>
          </ac:picMkLst>
        </pc:picChg>
        <pc:picChg chg="mod">
          <ac:chgData name="Kalanek, Karla J." userId="3f822762-4314-4d1d-865b-cbae00142d70" providerId="ADAL" clId="{05AE551F-ED1B-4068-834A-C82F736AC245}" dt="2023-07-21T14:18:30.515" v="199" actId="207"/>
          <ac:picMkLst>
            <pc:docMk/>
            <pc:sldMk cId="1958058532" sldId="295"/>
            <ac:picMk id="14" creationId="{65B975F0-D534-45E5-9F8B-6B5C34421B8E}"/>
          </ac:picMkLst>
        </pc:picChg>
        <pc:picChg chg="mod">
          <ac:chgData name="Kalanek, Karla J." userId="3f822762-4314-4d1d-865b-cbae00142d70" providerId="ADAL" clId="{05AE551F-ED1B-4068-834A-C82F736AC245}" dt="2023-07-21T14:18:17.770" v="198" actId="207"/>
          <ac:picMkLst>
            <pc:docMk/>
            <pc:sldMk cId="1958058532" sldId="295"/>
            <ac:picMk id="16" creationId="{2A7CE65F-4CC3-4D96-8C5D-9E4F9D7AC7DA}"/>
          </ac:picMkLst>
        </pc:picChg>
        <pc:picChg chg="del">
          <ac:chgData name="Kalanek, Karla J." userId="3f822762-4314-4d1d-865b-cbae00142d70" providerId="ADAL" clId="{05AE551F-ED1B-4068-834A-C82F736AC245}" dt="2023-07-21T14:15:22.110" v="182" actId="478"/>
          <ac:picMkLst>
            <pc:docMk/>
            <pc:sldMk cId="1958058532" sldId="295"/>
            <ac:picMk id="18" creationId="{A55BCF8E-99D9-43FE-8C09-7F4CD3F2C5B1}"/>
          </ac:picMkLst>
        </pc:picChg>
      </pc:sldChg>
      <pc:sldChg chg="addSp delSp modSp add mod ord modNotesTx">
        <pc:chgData name="Kalanek, Karla J." userId="3f822762-4314-4d1d-865b-cbae00142d70" providerId="ADAL" clId="{05AE551F-ED1B-4068-834A-C82F736AC245}" dt="2023-07-21T14:07:13.141" v="93"/>
        <pc:sldMkLst>
          <pc:docMk/>
          <pc:sldMk cId="2778586896" sldId="296"/>
        </pc:sldMkLst>
        <pc:spChg chg="mod">
          <ac:chgData name="Kalanek, Karla J." userId="3f822762-4314-4d1d-865b-cbae00142d70" providerId="ADAL" clId="{05AE551F-ED1B-4068-834A-C82F736AC245}" dt="2023-07-21T14:05:11.806" v="16" actId="113"/>
          <ac:spMkLst>
            <pc:docMk/>
            <pc:sldMk cId="2778586896" sldId="296"/>
            <ac:spMk id="2" creationId="{3460B290-334B-42A7-8DB3-43C0AA0549E8}"/>
          </ac:spMkLst>
        </pc:spChg>
        <pc:spChg chg="mod">
          <ac:chgData name="Kalanek, Karla J." userId="3f822762-4314-4d1d-865b-cbae00142d70" providerId="ADAL" clId="{05AE551F-ED1B-4068-834A-C82F736AC245}" dt="2023-07-21T14:04:46.352" v="9"/>
          <ac:spMkLst>
            <pc:docMk/>
            <pc:sldMk cId="2778586896" sldId="296"/>
            <ac:spMk id="4" creationId="{593B3460-578D-4FDA-9A27-4EACC3496F4E}"/>
          </ac:spMkLst>
        </pc:spChg>
        <pc:spChg chg="add del mod">
          <ac:chgData name="Kalanek, Karla J." userId="3f822762-4314-4d1d-865b-cbae00142d70" providerId="ADAL" clId="{05AE551F-ED1B-4068-834A-C82F736AC245}" dt="2023-07-21T14:05:40.630" v="20"/>
          <ac:spMkLst>
            <pc:docMk/>
            <pc:sldMk cId="2778586896" sldId="296"/>
            <ac:spMk id="5" creationId="{74371375-9655-E870-105C-BF4954DEE348}"/>
          </ac:spMkLst>
        </pc:spChg>
        <pc:spChg chg="add del mod">
          <ac:chgData name="Kalanek, Karla J." userId="3f822762-4314-4d1d-865b-cbae00142d70" providerId="ADAL" clId="{05AE551F-ED1B-4068-834A-C82F736AC245}" dt="2023-07-21T14:06:36.884" v="24" actId="931"/>
          <ac:spMkLst>
            <pc:docMk/>
            <pc:sldMk cId="2778586896" sldId="296"/>
            <ac:spMk id="9" creationId="{D37703EB-CD94-F72A-D851-FCF4A1C51B73}"/>
          </ac:spMkLst>
        </pc:spChg>
        <pc:spChg chg="add del mod">
          <ac:chgData name="Kalanek, Karla J." userId="3f822762-4314-4d1d-865b-cbae00142d70" providerId="ADAL" clId="{05AE551F-ED1B-4068-834A-C82F736AC245}" dt="2023-07-21T14:07:13.141" v="93"/>
          <ac:spMkLst>
            <pc:docMk/>
            <pc:sldMk cId="2778586896" sldId="296"/>
            <ac:spMk id="12" creationId="{6EF5A10C-588D-56DF-293F-5A61CEB73D69}"/>
          </ac:spMkLst>
        </pc:spChg>
        <pc:picChg chg="del">
          <ac:chgData name="Kalanek, Karla J." userId="3f822762-4314-4d1d-865b-cbae00142d70" providerId="ADAL" clId="{05AE551F-ED1B-4068-834A-C82F736AC245}" dt="2023-07-21T14:05:32.327" v="19" actId="478"/>
          <ac:picMkLst>
            <pc:docMk/>
            <pc:sldMk cId="2778586896" sldId="296"/>
            <ac:picMk id="6" creationId="{E97B48C1-3367-03E9-D757-401512779BBB}"/>
          </ac:picMkLst>
        </pc:picChg>
        <pc:picChg chg="add del mod">
          <ac:chgData name="Kalanek, Karla J." userId="3f822762-4314-4d1d-865b-cbae00142d70" providerId="ADAL" clId="{05AE551F-ED1B-4068-834A-C82F736AC245}" dt="2023-07-21T14:05:46.813" v="23" actId="478"/>
          <ac:picMkLst>
            <pc:docMk/>
            <pc:sldMk cId="2778586896" sldId="296"/>
            <ac:picMk id="7" creationId="{63847F5A-AFF0-4A44-AC39-ED0DB29D3405}"/>
          </ac:picMkLst>
        </pc:picChg>
        <pc:picChg chg="add mod">
          <ac:chgData name="Kalanek, Karla J." userId="3f822762-4314-4d1d-865b-cbae00142d70" providerId="ADAL" clId="{05AE551F-ED1B-4068-834A-C82F736AC245}" dt="2023-07-21T14:07:03.789" v="91" actId="14100"/>
          <ac:picMkLst>
            <pc:docMk/>
            <pc:sldMk cId="2778586896" sldId="296"/>
            <ac:picMk id="11" creationId="{22486C7F-8BA8-47E0-145B-D819A8DA2BEB}"/>
          </ac:picMkLst>
        </pc:picChg>
      </pc:sldChg>
      <pc:sldChg chg="addSp delSp modSp new mod modClrScheme chgLayout modNotesTx">
        <pc:chgData name="Kalanek, Karla J." userId="3f822762-4314-4d1d-865b-cbae00142d70" providerId="ADAL" clId="{05AE551F-ED1B-4068-834A-C82F736AC245}" dt="2023-07-21T14:19:36.292" v="209" actId="14100"/>
        <pc:sldMkLst>
          <pc:docMk/>
          <pc:sldMk cId="3594247731" sldId="297"/>
        </pc:sldMkLst>
        <pc:spChg chg="mod ord">
          <ac:chgData name="Kalanek, Karla J." userId="3f822762-4314-4d1d-865b-cbae00142d70" providerId="ADAL" clId="{05AE551F-ED1B-4068-834A-C82F736AC245}" dt="2023-07-21T14:19:36.292" v="209" actId="14100"/>
          <ac:spMkLst>
            <pc:docMk/>
            <pc:sldMk cId="3594247731" sldId="297"/>
            <ac:spMk id="2" creationId="{40F28978-B0CB-3AA9-587B-A59E8364CB32}"/>
          </ac:spMkLst>
        </pc:spChg>
        <pc:spChg chg="mod ord">
          <ac:chgData name="Kalanek, Karla J." userId="3f822762-4314-4d1d-865b-cbae00142d70" providerId="ADAL" clId="{05AE551F-ED1B-4068-834A-C82F736AC245}" dt="2023-07-21T14:10:14.500" v="137" actId="700"/>
          <ac:spMkLst>
            <pc:docMk/>
            <pc:sldMk cId="3594247731" sldId="297"/>
            <ac:spMk id="3" creationId="{E976DB4C-1DBA-E094-3C9D-447360E3F0E9}"/>
          </ac:spMkLst>
        </pc:spChg>
        <pc:spChg chg="add del mod ord">
          <ac:chgData name="Kalanek, Karla J." userId="3f822762-4314-4d1d-865b-cbae00142d70" providerId="ADAL" clId="{05AE551F-ED1B-4068-834A-C82F736AC245}" dt="2023-07-21T14:12:31.629" v="151" actId="931"/>
          <ac:spMkLst>
            <pc:docMk/>
            <pc:sldMk cId="3594247731" sldId="297"/>
            <ac:spMk id="4" creationId="{CC4B288B-A5F6-E1F6-F116-76AC7E0D75F4}"/>
          </ac:spMkLst>
        </pc:spChg>
        <pc:spChg chg="add mod ord">
          <ac:chgData name="Kalanek, Karla J." userId="3f822762-4314-4d1d-865b-cbae00142d70" providerId="ADAL" clId="{05AE551F-ED1B-4068-834A-C82F736AC245}" dt="2023-07-21T14:19:31.471" v="208" actId="27636"/>
          <ac:spMkLst>
            <pc:docMk/>
            <pc:sldMk cId="3594247731" sldId="297"/>
            <ac:spMk id="5" creationId="{162CE6F9-B74F-64DC-48DA-A663230BA28A}"/>
          </ac:spMkLst>
        </pc:spChg>
        <pc:spChg chg="add del mod ord">
          <ac:chgData name="Kalanek, Karla J." userId="3f822762-4314-4d1d-865b-cbae00142d70" providerId="ADAL" clId="{05AE551F-ED1B-4068-834A-C82F736AC245}" dt="2023-07-21T14:12:00.166" v="150" actId="478"/>
          <ac:spMkLst>
            <pc:docMk/>
            <pc:sldMk cId="3594247731" sldId="297"/>
            <ac:spMk id="6" creationId="{56FB37CF-CC10-AF57-834A-3AA16FC30CD5}"/>
          </ac:spMkLst>
        </pc:spChg>
        <pc:picChg chg="add mod">
          <ac:chgData name="Kalanek, Karla J." userId="3f822762-4314-4d1d-865b-cbae00142d70" providerId="ADAL" clId="{05AE551F-ED1B-4068-834A-C82F736AC245}" dt="2023-07-21T14:12:45.404" v="156" actId="29295"/>
          <ac:picMkLst>
            <pc:docMk/>
            <pc:sldMk cId="3594247731" sldId="297"/>
            <ac:picMk id="8" creationId="{AE4E860F-FC83-7ACA-F55B-40BFF85B5EFD}"/>
          </ac:picMkLst>
        </pc:picChg>
      </pc:sldChg>
      <pc:sldChg chg="add del">
        <pc:chgData name="Kalanek, Karla J." userId="3f822762-4314-4d1d-865b-cbae00142d70" providerId="ADAL" clId="{05AE551F-ED1B-4068-834A-C82F736AC245}" dt="2023-07-21T14:47:46.330" v="521" actId="2696"/>
        <pc:sldMkLst>
          <pc:docMk/>
          <pc:sldMk cId="30759726" sldId="298"/>
        </pc:sldMkLst>
      </pc:sldChg>
      <pc:sldChg chg="modSp add mod ord modNotesTx">
        <pc:chgData name="Kalanek, Karla J." userId="3f822762-4314-4d1d-865b-cbae00142d70" providerId="ADAL" clId="{05AE551F-ED1B-4068-834A-C82F736AC245}" dt="2023-07-21T14:21:40.145" v="230"/>
        <pc:sldMkLst>
          <pc:docMk/>
          <pc:sldMk cId="459348163" sldId="299"/>
        </pc:sldMkLst>
        <pc:spChg chg="mod">
          <ac:chgData name="Kalanek, Karla J." userId="3f822762-4314-4d1d-865b-cbae00142d70" providerId="ADAL" clId="{05AE551F-ED1B-4068-834A-C82F736AC245}" dt="2023-07-21T14:21:24.650" v="229" actId="113"/>
          <ac:spMkLst>
            <pc:docMk/>
            <pc:sldMk cId="459348163" sldId="299"/>
            <ac:spMk id="2" creationId="{218E5D99-3990-4294-BFA8-ACD05AEBC7DD}"/>
          </ac:spMkLst>
        </pc:spChg>
        <pc:spChg chg="mod">
          <ac:chgData name="Kalanek, Karla J." userId="3f822762-4314-4d1d-865b-cbae00142d70" providerId="ADAL" clId="{05AE551F-ED1B-4068-834A-C82F736AC245}" dt="2023-07-21T14:20:26.828" v="213"/>
          <ac:spMkLst>
            <pc:docMk/>
            <pc:sldMk cId="459348163" sldId="299"/>
            <ac:spMk id="3" creationId="{9436D271-BA1C-4CFD-B9C9-6900A21F9498}"/>
          </ac:spMkLst>
        </pc:spChg>
      </pc:sldChg>
      <pc:sldChg chg="addSp delSp modSp new mod">
        <pc:chgData name="Kalanek, Karla J." userId="3f822762-4314-4d1d-865b-cbae00142d70" providerId="ADAL" clId="{05AE551F-ED1B-4068-834A-C82F736AC245}" dt="2023-07-21T14:22:53.492" v="237" actId="1076"/>
        <pc:sldMkLst>
          <pc:docMk/>
          <pc:sldMk cId="3604036301" sldId="300"/>
        </pc:sldMkLst>
        <pc:spChg chg="del">
          <ac:chgData name="Kalanek, Karla J." userId="3f822762-4314-4d1d-865b-cbae00142d70" providerId="ADAL" clId="{05AE551F-ED1B-4068-834A-C82F736AC245}" dt="2023-07-21T14:22:42.722" v="235"/>
          <ac:spMkLst>
            <pc:docMk/>
            <pc:sldMk cId="3604036301" sldId="300"/>
            <ac:spMk id="2" creationId="{494103B5-3E8A-AAE9-7E3C-CA5C4AEDE2BE}"/>
          </ac:spMkLst>
        </pc:spChg>
        <pc:spChg chg="mod">
          <ac:chgData name="Kalanek, Karla J." userId="3f822762-4314-4d1d-865b-cbae00142d70" providerId="ADAL" clId="{05AE551F-ED1B-4068-834A-C82F736AC245}" dt="2023-07-21T14:22:34.224" v="234" actId="255"/>
          <ac:spMkLst>
            <pc:docMk/>
            <pc:sldMk cId="3604036301" sldId="300"/>
            <ac:spMk id="3" creationId="{6CD716F3-7C3D-1A80-40E7-0B8F170DB689}"/>
          </ac:spMkLst>
        </pc:spChg>
        <pc:picChg chg="add mod">
          <ac:chgData name="Kalanek, Karla J." userId="3f822762-4314-4d1d-865b-cbae00142d70" providerId="ADAL" clId="{05AE551F-ED1B-4068-834A-C82F736AC245}" dt="2023-07-21T14:22:53.492" v="237" actId="1076"/>
          <ac:picMkLst>
            <pc:docMk/>
            <pc:sldMk cId="3604036301" sldId="300"/>
            <ac:picMk id="4" creationId="{C29FAE90-7247-1DE6-186F-2394B8CCDD56}"/>
          </ac:picMkLst>
        </pc:picChg>
      </pc:sldChg>
      <pc:sldChg chg="addSp delSp modSp new mod setBg">
        <pc:chgData name="Kalanek, Karla J." userId="3f822762-4314-4d1d-865b-cbae00142d70" providerId="ADAL" clId="{05AE551F-ED1B-4068-834A-C82F736AC245}" dt="2023-07-21T14:24:05.893" v="245" actId="26606"/>
        <pc:sldMkLst>
          <pc:docMk/>
          <pc:sldMk cId="1668806508" sldId="301"/>
        </pc:sldMkLst>
        <pc:spChg chg="del">
          <ac:chgData name="Kalanek, Karla J." userId="3f822762-4314-4d1d-865b-cbae00142d70" providerId="ADAL" clId="{05AE551F-ED1B-4068-834A-C82F736AC245}" dt="2023-07-21T14:23:53.861" v="241"/>
          <ac:spMkLst>
            <pc:docMk/>
            <pc:sldMk cId="1668806508" sldId="301"/>
            <ac:spMk id="2" creationId="{2B6D7BE6-FE25-5689-3F84-073FC504A1D1}"/>
          </ac:spMkLst>
        </pc:spChg>
        <pc:spChg chg="mod">
          <ac:chgData name="Kalanek, Karla J." userId="3f822762-4314-4d1d-865b-cbae00142d70" providerId="ADAL" clId="{05AE551F-ED1B-4068-834A-C82F736AC245}" dt="2023-07-21T14:24:05.893" v="245" actId="26606"/>
          <ac:spMkLst>
            <pc:docMk/>
            <pc:sldMk cId="1668806508" sldId="301"/>
            <ac:spMk id="3" creationId="{DC85252C-1754-6B0B-F059-E299AA7E1702}"/>
          </ac:spMkLst>
        </pc:spChg>
        <pc:spChg chg="add">
          <ac:chgData name="Kalanek, Karla J." userId="3f822762-4314-4d1d-865b-cbae00142d70" providerId="ADAL" clId="{05AE551F-ED1B-4068-834A-C82F736AC245}" dt="2023-07-21T14:24:05.893" v="245" actId="26606"/>
          <ac:spMkLst>
            <pc:docMk/>
            <pc:sldMk cId="1668806508" sldId="301"/>
            <ac:spMk id="9" creationId="{37C89E4B-3C9F-44B9-8B86-D9E3D112D8EC}"/>
          </ac:spMkLst>
        </pc:spChg>
        <pc:picChg chg="add mod">
          <ac:chgData name="Kalanek, Karla J." userId="3f822762-4314-4d1d-865b-cbae00142d70" providerId="ADAL" clId="{05AE551F-ED1B-4068-834A-C82F736AC245}" dt="2023-07-21T14:24:05.893" v="245" actId="26606"/>
          <ac:picMkLst>
            <pc:docMk/>
            <pc:sldMk cId="1668806508" sldId="301"/>
            <ac:picMk id="4" creationId="{F4A9D659-DAC7-F281-325C-CB1B59F83284}"/>
          </ac:picMkLst>
        </pc:picChg>
        <pc:cxnChg chg="add">
          <ac:chgData name="Kalanek, Karla J." userId="3f822762-4314-4d1d-865b-cbae00142d70" providerId="ADAL" clId="{05AE551F-ED1B-4068-834A-C82F736AC245}" dt="2023-07-21T14:24:05.893" v="245" actId="26606"/>
          <ac:cxnSpMkLst>
            <pc:docMk/>
            <pc:sldMk cId="1668806508" sldId="301"/>
            <ac:cxnSpMk id="11" creationId="{AA2EAA10-076F-46BD-8F0F-B9A2FB77A85C}"/>
          </ac:cxnSpMkLst>
        </pc:cxnChg>
        <pc:cxnChg chg="add">
          <ac:chgData name="Kalanek, Karla J." userId="3f822762-4314-4d1d-865b-cbae00142d70" providerId="ADAL" clId="{05AE551F-ED1B-4068-834A-C82F736AC245}" dt="2023-07-21T14:24:05.893" v="245" actId="26606"/>
          <ac:cxnSpMkLst>
            <pc:docMk/>
            <pc:sldMk cId="1668806508" sldId="301"/>
            <ac:cxnSpMk id="13" creationId="{D891E407-403B-4764-86C9-33A56D3BCAA3}"/>
          </ac:cxnSpMkLst>
        </pc:cxnChg>
      </pc:sldChg>
      <pc:sldChg chg="addSp delSp modSp new mod modClrScheme chgLayout">
        <pc:chgData name="Kalanek, Karla J." userId="3f822762-4314-4d1d-865b-cbae00142d70" providerId="ADAL" clId="{05AE551F-ED1B-4068-834A-C82F736AC245}" dt="2023-07-21T14:28:35.020" v="281" actId="1076"/>
        <pc:sldMkLst>
          <pc:docMk/>
          <pc:sldMk cId="2333198633" sldId="302"/>
        </pc:sldMkLst>
        <pc:spChg chg="del mod ord">
          <ac:chgData name="Kalanek, Karla J." userId="3f822762-4314-4d1d-865b-cbae00142d70" providerId="ADAL" clId="{05AE551F-ED1B-4068-834A-C82F736AC245}" dt="2023-07-21T14:25:48.813" v="251" actId="700"/>
          <ac:spMkLst>
            <pc:docMk/>
            <pc:sldMk cId="2333198633" sldId="302"/>
            <ac:spMk id="2" creationId="{938D2493-D838-7203-C6D9-1DEDBDDAB4F8}"/>
          </ac:spMkLst>
        </pc:spChg>
        <pc:spChg chg="del mod ord">
          <ac:chgData name="Kalanek, Karla J." userId="3f822762-4314-4d1d-865b-cbae00142d70" providerId="ADAL" clId="{05AE551F-ED1B-4068-834A-C82F736AC245}" dt="2023-07-21T14:25:48.813" v="251" actId="700"/>
          <ac:spMkLst>
            <pc:docMk/>
            <pc:sldMk cId="2333198633" sldId="302"/>
            <ac:spMk id="3" creationId="{4E68E1E4-DCA6-DC5B-6DC5-438D87CDA547}"/>
          </ac:spMkLst>
        </pc:spChg>
        <pc:spChg chg="mod ord">
          <ac:chgData name="Kalanek, Karla J." userId="3f822762-4314-4d1d-865b-cbae00142d70" providerId="ADAL" clId="{05AE551F-ED1B-4068-834A-C82F736AC245}" dt="2023-07-21T14:25:48.813" v="251" actId="700"/>
          <ac:spMkLst>
            <pc:docMk/>
            <pc:sldMk cId="2333198633" sldId="302"/>
            <ac:spMk id="4" creationId="{D2C89924-3AAD-3E91-3886-C7B5580932FC}"/>
          </ac:spMkLst>
        </pc:spChg>
        <pc:spChg chg="add mod ord">
          <ac:chgData name="Kalanek, Karla J." userId="3f822762-4314-4d1d-865b-cbae00142d70" providerId="ADAL" clId="{05AE551F-ED1B-4068-834A-C82F736AC245}" dt="2023-07-21T14:26:49.573" v="265" actId="14100"/>
          <ac:spMkLst>
            <pc:docMk/>
            <pc:sldMk cId="2333198633" sldId="302"/>
            <ac:spMk id="5" creationId="{271CF993-C91A-CA8E-3342-A272FDB36BB7}"/>
          </ac:spMkLst>
        </pc:spChg>
        <pc:spChg chg="add del mod ord">
          <ac:chgData name="Kalanek, Karla J." userId="3f822762-4314-4d1d-865b-cbae00142d70" providerId="ADAL" clId="{05AE551F-ED1B-4068-834A-C82F736AC245}" dt="2023-07-21T14:25:52.713" v="252" actId="478"/>
          <ac:spMkLst>
            <pc:docMk/>
            <pc:sldMk cId="2333198633" sldId="302"/>
            <ac:spMk id="6" creationId="{158A3292-77D7-E38D-BE76-FC1030AB2975}"/>
          </ac:spMkLst>
        </pc:spChg>
        <pc:spChg chg="add mod ord">
          <ac:chgData name="Kalanek, Karla J." userId="3f822762-4314-4d1d-865b-cbae00142d70" providerId="ADAL" clId="{05AE551F-ED1B-4068-834A-C82F736AC245}" dt="2023-07-21T14:27:07.612" v="271" actId="5793"/>
          <ac:spMkLst>
            <pc:docMk/>
            <pc:sldMk cId="2333198633" sldId="302"/>
            <ac:spMk id="7" creationId="{6D82F22B-89D2-6FA8-B506-929ED0FFE0BA}"/>
          </ac:spMkLst>
        </pc:spChg>
        <pc:spChg chg="add del mod ord">
          <ac:chgData name="Kalanek, Karla J." userId="3f822762-4314-4d1d-865b-cbae00142d70" providerId="ADAL" clId="{05AE551F-ED1B-4068-834A-C82F736AC245}" dt="2023-07-21T14:25:54.770" v="253" actId="478"/>
          <ac:spMkLst>
            <pc:docMk/>
            <pc:sldMk cId="2333198633" sldId="302"/>
            <ac:spMk id="8" creationId="{6AEF21C4-D525-DAF8-9ECD-B03928A68F97}"/>
          </ac:spMkLst>
        </pc:spChg>
        <pc:picChg chg="add mod">
          <ac:chgData name="Kalanek, Karla J." userId="3f822762-4314-4d1d-865b-cbae00142d70" providerId="ADAL" clId="{05AE551F-ED1B-4068-834A-C82F736AC245}" dt="2023-07-21T14:28:35.020" v="281" actId="1076"/>
          <ac:picMkLst>
            <pc:docMk/>
            <pc:sldMk cId="2333198633" sldId="302"/>
            <ac:picMk id="10" creationId="{883BE2CB-EB15-03B4-8CA5-4906911B8694}"/>
          </ac:picMkLst>
        </pc:picChg>
      </pc:sldChg>
      <pc:sldChg chg="add del">
        <pc:chgData name="Kalanek, Karla J." userId="3f822762-4314-4d1d-865b-cbae00142d70" providerId="ADAL" clId="{05AE551F-ED1B-4068-834A-C82F736AC245}" dt="2023-07-21T14:47:49.236" v="522" actId="2696"/>
        <pc:sldMkLst>
          <pc:docMk/>
          <pc:sldMk cId="438087499" sldId="303"/>
        </pc:sldMkLst>
      </pc:sldChg>
      <pc:sldChg chg="addSp delSp modSp add mod ord">
        <pc:chgData name="Kalanek, Karla J." userId="3f822762-4314-4d1d-865b-cbae00142d70" providerId="ADAL" clId="{05AE551F-ED1B-4068-834A-C82F736AC245}" dt="2023-07-21T14:35:25.073" v="366"/>
        <pc:sldMkLst>
          <pc:docMk/>
          <pc:sldMk cId="3818233316" sldId="304"/>
        </pc:sldMkLst>
        <pc:spChg chg="mod">
          <ac:chgData name="Kalanek, Karla J." userId="3f822762-4314-4d1d-865b-cbae00142d70" providerId="ADAL" clId="{05AE551F-ED1B-4068-834A-C82F736AC245}" dt="2023-07-21T14:33:55.948" v="332"/>
          <ac:spMkLst>
            <pc:docMk/>
            <pc:sldMk cId="3818233316" sldId="304"/>
            <ac:spMk id="3" creationId="{6CD716F3-7C3D-1A80-40E7-0B8F170DB689}"/>
          </ac:spMkLst>
        </pc:spChg>
        <pc:spChg chg="add mod">
          <ac:chgData name="Kalanek, Karla J." userId="3f822762-4314-4d1d-865b-cbae00142d70" providerId="ADAL" clId="{05AE551F-ED1B-4068-834A-C82F736AC245}" dt="2023-07-21T14:35:13.512" v="365" actId="113"/>
          <ac:spMkLst>
            <pc:docMk/>
            <pc:sldMk cId="3818233316" sldId="304"/>
            <ac:spMk id="5" creationId="{3694291D-9121-47E1-38A4-81AE3CA60339}"/>
          </ac:spMkLst>
        </pc:spChg>
        <pc:picChg chg="del">
          <ac:chgData name="Kalanek, Karla J." userId="3f822762-4314-4d1d-865b-cbae00142d70" providerId="ADAL" clId="{05AE551F-ED1B-4068-834A-C82F736AC245}" dt="2023-07-21T14:33:57.620" v="333" actId="478"/>
          <ac:picMkLst>
            <pc:docMk/>
            <pc:sldMk cId="3818233316" sldId="304"/>
            <ac:picMk id="4" creationId="{C29FAE90-7247-1DE6-186F-2394B8CCDD56}"/>
          </ac:picMkLst>
        </pc:picChg>
        <pc:picChg chg="add">
          <ac:chgData name="Kalanek, Karla J." userId="3f822762-4314-4d1d-865b-cbae00142d70" providerId="ADAL" clId="{05AE551F-ED1B-4068-834A-C82F736AC245}" dt="2023-07-21T14:35:25.073" v="366"/>
          <ac:picMkLst>
            <pc:docMk/>
            <pc:sldMk cId="3818233316" sldId="304"/>
            <ac:picMk id="6" creationId="{A0222F87-984B-9753-7325-604F2ADEB39D}"/>
          </ac:picMkLst>
        </pc:picChg>
      </pc:sldChg>
      <pc:sldChg chg="addSp delSp modSp add mod modNotesTx">
        <pc:chgData name="Kalanek, Karla J." userId="3f822762-4314-4d1d-865b-cbae00142d70" providerId="ADAL" clId="{05AE551F-ED1B-4068-834A-C82F736AC245}" dt="2023-07-21T14:37:16.196" v="380" actId="20577"/>
        <pc:sldMkLst>
          <pc:docMk/>
          <pc:sldMk cId="2704655857" sldId="305"/>
        </pc:sldMkLst>
        <pc:spChg chg="mod">
          <ac:chgData name="Kalanek, Karla J." userId="3f822762-4314-4d1d-865b-cbae00142d70" providerId="ADAL" clId="{05AE551F-ED1B-4068-834A-C82F736AC245}" dt="2023-07-21T14:37:16.196" v="380" actId="20577"/>
          <ac:spMkLst>
            <pc:docMk/>
            <pc:sldMk cId="2704655857" sldId="305"/>
            <ac:spMk id="3" creationId="{6CD716F3-7C3D-1A80-40E7-0B8F170DB689}"/>
          </ac:spMkLst>
        </pc:spChg>
        <pc:spChg chg="del mod">
          <ac:chgData name="Kalanek, Karla J." userId="3f822762-4314-4d1d-865b-cbae00142d70" providerId="ADAL" clId="{05AE551F-ED1B-4068-834A-C82F736AC245}" dt="2023-07-21T14:36:18.807" v="372"/>
          <ac:spMkLst>
            <pc:docMk/>
            <pc:sldMk cId="2704655857" sldId="305"/>
            <ac:spMk id="5" creationId="{3694291D-9121-47E1-38A4-81AE3CA60339}"/>
          </ac:spMkLst>
        </pc:spChg>
        <pc:picChg chg="add mod">
          <ac:chgData name="Kalanek, Karla J." userId="3f822762-4314-4d1d-865b-cbae00142d70" providerId="ADAL" clId="{05AE551F-ED1B-4068-834A-C82F736AC245}" dt="2023-07-21T14:36:27.954" v="374" actId="14100"/>
          <ac:picMkLst>
            <pc:docMk/>
            <pc:sldMk cId="2704655857" sldId="305"/>
            <ac:picMk id="2" creationId="{EDA92D78-5067-2737-3B00-7E249993AB1F}"/>
          </ac:picMkLst>
        </pc:picChg>
        <pc:picChg chg="del">
          <ac:chgData name="Kalanek, Karla J." userId="3f822762-4314-4d1d-865b-cbae00142d70" providerId="ADAL" clId="{05AE551F-ED1B-4068-834A-C82F736AC245}" dt="2023-07-21T14:36:02.196" v="368" actId="478"/>
          <ac:picMkLst>
            <pc:docMk/>
            <pc:sldMk cId="2704655857" sldId="305"/>
            <ac:picMk id="6" creationId="{A0222F87-984B-9753-7325-604F2ADEB39D}"/>
          </ac:picMkLst>
        </pc:picChg>
      </pc:sldChg>
      <pc:sldChg chg="addSp delSp modSp add mod">
        <pc:chgData name="Kalanek, Karla J." userId="3f822762-4314-4d1d-865b-cbae00142d70" providerId="ADAL" clId="{05AE551F-ED1B-4068-834A-C82F736AC245}" dt="2023-07-21T14:37:47.099" v="388" actId="1076"/>
        <pc:sldMkLst>
          <pc:docMk/>
          <pc:sldMk cId="1426390607" sldId="306"/>
        </pc:sldMkLst>
        <pc:spChg chg="mod">
          <ac:chgData name="Kalanek, Karla J." userId="3f822762-4314-4d1d-865b-cbae00142d70" providerId="ADAL" clId="{05AE551F-ED1B-4068-834A-C82F736AC245}" dt="2023-07-21T14:37:08.487" v="379" actId="20577"/>
          <ac:spMkLst>
            <pc:docMk/>
            <pc:sldMk cId="1426390607" sldId="306"/>
            <ac:spMk id="3" creationId="{6CD716F3-7C3D-1A80-40E7-0B8F170DB689}"/>
          </ac:spMkLst>
        </pc:spChg>
        <pc:spChg chg="add mod">
          <ac:chgData name="Kalanek, Karla J." userId="3f822762-4314-4d1d-865b-cbae00142d70" providerId="ADAL" clId="{05AE551F-ED1B-4068-834A-C82F736AC245}" dt="2023-07-21T14:37:34.220" v="386" actId="20577"/>
          <ac:spMkLst>
            <pc:docMk/>
            <pc:sldMk cId="1426390607" sldId="306"/>
            <ac:spMk id="5" creationId="{49191647-C53D-03DB-521E-0514C98EC467}"/>
          </ac:spMkLst>
        </pc:spChg>
        <pc:picChg chg="del">
          <ac:chgData name="Kalanek, Karla J." userId="3f822762-4314-4d1d-865b-cbae00142d70" providerId="ADAL" clId="{05AE551F-ED1B-4068-834A-C82F736AC245}" dt="2023-07-21T14:37:19.227" v="381" actId="478"/>
          <ac:picMkLst>
            <pc:docMk/>
            <pc:sldMk cId="1426390607" sldId="306"/>
            <ac:picMk id="2" creationId="{EDA92D78-5067-2737-3B00-7E249993AB1F}"/>
          </ac:picMkLst>
        </pc:picChg>
        <pc:picChg chg="add mod">
          <ac:chgData name="Kalanek, Karla J." userId="3f822762-4314-4d1d-865b-cbae00142d70" providerId="ADAL" clId="{05AE551F-ED1B-4068-834A-C82F736AC245}" dt="2023-07-21T14:37:47.099" v="388" actId="1076"/>
          <ac:picMkLst>
            <pc:docMk/>
            <pc:sldMk cId="1426390607" sldId="306"/>
            <ac:picMk id="6" creationId="{DA49AC28-A2C7-41ED-EB6D-F38B3A6D9BEF}"/>
          </ac:picMkLst>
        </pc:picChg>
      </pc:sldChg>
      <pc:sldChg chg="addSp delSp modSp add mod ord modClrScheme delDesignElem chgLayout">
        <pc:chgData name="Kalanek, Karla J." userId="3f822762-4314-4d1d-865b-cbae00142d70" providerId="ADAL" clId="{05AE551F-ED1B-4068-834A-C82F736AC245}" dt="2023-07-21T14:41:26.924" v="457" actId="27614"/>
        <pc:sldMkLst>
          <pc:docMk/>
          <pc:sldMk cId="1057051002" sldId="307"/>
        </pc:sldMkLst>
        <pc:spChg chg="mod ord">
          <ac:chgData name="Kalanek, Karla J." userId="3f822762-4314-4d1d-865b-cbae00142d70" providerId="ADAL" clId="{05AE551F-ED1B-4068-834A-C82F736AC245}" dt="2023-07-21T14:41:13.024" v="455" actId="26606"/>
          <ac:spMkLst>
            <pc:docMk/>
            <pc:sldMk cId="1057051002" sldId="307"/>
            <ac:spMk id="3" creationId="{DC85252C-1754-6B0B-F059-E299AA7E1702}"/>
          </ac:spMkLst>
        </pc:spChg>
        <pc:spChg chg="add del mod">
          <ac:chgData name="Kalanek, Karla J." userId="3f822762-4314-4d1d-865b-cbae00142d70" providerId="ADAL" clId="{05AE551F-ED1B-4068-834A-C82F736AC245}" dt="2023-07-21T14:39:53.961" v="449" actId="478"/>
          <ac:spMkLst>
            <pc:docMk/>
            <pc:sldMk cId="1057051002" sldId="307"/>
            <ac:spMk id="5" creationId="{D5E37FC0-5402-9E57-04D4-0457CBE050A2}"/>
          </ac:spMkLst>
        </pc:spChg>
        <pc:spChg chg="add del mod ord">
          <ac:chgData name="Kalanek, Karla J." userId="3f822762-4314-4d1d-865b-cbae00142d70" providerId="ADAL" clId="{05AE551F-ED1B-4068-834A-C82F736AC245}" dt="2023-07-21T14:39:48.673" v="443" actId="700"/>
          <ac:spMkLst>
            <pc:docMk/>
            <pc:sldMk cId="1057051002" sldId="307"/>
            <ac:spMk id="7" creationId="{D5EF5D33-E1DC-E3D7-6953-F41796A98730}"/>
          </ac:spMkLst>
        </pc:spChg>
        <pc:spChg chg="add del">
          <ac:chgData name="Kalanek, Karla J." userId="3f822762-4314-4d1d-865b-cbae00142d70" providerId="ADAL" clId="{05AE551F-ED1B-4068-834A-C82F736AC245}" dt="2023-07-21T14:41:13.024" v="455" actId="26606"/>
          <ac:spMkLst>
            <pc:docMk/>
            <pc:sldMk cId="1057051002" sldId="307"/>
            <ac:spMk id="9" creationId="{37C89E4B-3C9F-44B9-8B86-D9E3D112D8EC}"/>
          </ac:spMkLst>
        </pc:spChg>
        <pc:spChg chg="add del">
          <ac:chgData name="Kalanek, Karla J." userId="3f822762-4314-4d1d-865b-cbae00142d70" providerId="ADAL" clId="{05AE551F-ED1B-4068-834A-C82F736AC245}" dt="2023-07-21T14:41:11.345" v="452" actId="26606"/>
          <ac:spMkLst>
            <pc:docMk/>
            <pc:sldMk cId="1057051002" sldId="307"/>
            <ac:spMk id="18" creationId="{A4AC5506-6312-4701-8D3C-40187889A947}"/>
          </ac:spMkLst>
        </pc:spChg>
        <pc:spChg chg="add del">
          <ac:chgData name="Kalanek, Karla J." userId="3f822762-4314-4d1d-865b-cbae00142d70" providerId="ADAL" clId="{05AE551F-ED1B-4068-834A-C82F736AC245}" dt="2023-07-21T14:41:13.019" v="454" actId="26606"/>
          <ac:spMkLst>
            <pc:docMk/>
            <pc:sldMk cId="1057051002" sldId="307"/>
            <ac:spMk id="20" creationId="{A4AC5506-6312-4701-8D3C-40187889A947}"/>
          </ac:spMkLst>
        </pc:spChg>
        <pc:spChg chg="add">
          <ac:chgData name="Kalanek, Karla J." userId="3f822762-4314-4d1d-865b-cbae00142d70" providerId="ADAL" clId="{05AE551F-ED1B-4068-834A-C82F736AC245}" dt="2023-07-21T14:41:13.024" v="455" actId="26606"/>
          <ac:spMkLst>
            <pc:docMk/>
            <pc:sldMk cId="1057051002" sldId="307"/>
            <ac:spMk id="22" creationId="{A4AC5506-6312-4701-8D3C-40187889A947}"/>
          </ac:spMkLst>
        </pc:spChg>
        <pc:picChg chg="add del mod ord">
          <ac:chgData name="Kalanek, Karla J." userId="3f822762-4314-4d1d-865b-cbae00142d70" providerId="ADAL" clId="{05AE551F-ED1B-4068-834A-C82F736AC245}" dt="2023-07-21T14:41:26.924" v="457" actId="27614"/>
          <ac:picMkLst>
            <pc:docMk/>
            <pc:sldMk cId="1057051002" sldId="307"/>
            <ac:picMk id="4" creationId="{F4A9D659-DAC7-F281-325C-CB1B59F83284}"/>
          </ac:picMkLst>
        </pc:picChg>
        <pc:picChg chg="add del mod ord modCrop">
          <ac:chgData name="Kalanek, Karla J." userId="3f822762-4314-4d1d-865b-cbae00142d70" providerId="ADAL" clId="{05AE551F-ED1B-4068-834A-C82F736AC245}" dt="2023-07-21T14:39:53.953" v="448"/>
          <ac:picMkLst>
            <pc:docMk/>
            <pc:sldMk cId="1057051002" sldId="307"/>
            <ac:picMk id="6" creationId="{9A01C4F4-8CBB-6AF1-CE9D-167A535BA991}"/>
          </ac:picMkLst>
        </pc:picChg>
        <pc:cxnChg chg="add del">
          <ac:chgData name="Kalanek, Karla J." userId="3f822762-4314-4d1d-865b-cbae00142d70" providerId="ADAL" clId="{05AE551F-ED1B-4068-834A-C82F736AC245}" dt="2023-07-21T14:41:13.024" v="455" actId="26606"/>
          <ac:cxnSpMkLst>
            <pc:docMk/>
            <pc:sldMk cId="1057051002" sldId="307"/>
            <ac:cxnSpMk id="11" creationId="{AA2EAA10-076F-46BD-8F0F-B9A2FB77A85C}"/>
          </ac:cxnSpMkLst>
        </pc:cxnChg>
        <pc:cxnChg chg="add del">
          <ac:chgData name="Kalanek, Karla J." userId="3f822762-4314-4d1d-865b-cbae00142d70" providerId="ADAL" clId="{05AE551F-ED1B-4068-834A-C82F736AC245}" dt="2023-07-21T14:41:13.024" v="455" actId="26606"/>
          <ac:cxnSpMkLst>
            <pc:docMk/>
            <pc:sldMk cId="1057051002" sldId="307"/>
            <ac:cxnSpMk id="13" creationId="{D891E407-403B-4764-86C9-33A56D3BCAA3}"/>
          </ac:cxnSpMkLst>
        </pc:cxnChg>
      </pc:sldChg>
      <pc:sldChg chg="add del">
        <pc:chgData name="Kalanek, Karla J." userId="3f822762-4314-4d1d-865b-cbae00142d70" providerId="ADAL" clId="{05AE551F-ED1B-4068-834A-C82F736AC245}" dt="2023-07-21T14:38:16.649" v="390" actId="2696"/>
        <pc:sldMkLst>
          <pc:docMk/>
          <pc:sldMk cId="2919096987" sldId="307"/>
        </pc:sldMkLst>
      </pc:sldChg>
      <pc:sldChg chg="modSp new mod ord modNotesTx">
        <pc:chgData name="Kalanek, Karla J." userId="3f822762-4314-4d1d-865b-cbae00142d70" providerId="ADAL" clId="{05AE551F-ED1B-4068-834A-C82F736AC245}" dt="2023-07-21T14:45:49.941" v="504"/>
        <pc:sldMkLst>
          <pc:docMk/>
          <pc:sldMk cId="110352257" sldId="308"/>
        </pc:sldMkLst>
        <pc:spChg chg="mod">
          <ac:chgData name="Kalanek, Karla J." userId="3f822762-4314-4d1d-865b-cbae00142d70" providerId="ADAL" clId="{05AE551F-ED1B-4068-834A-C82F736AC245}" dt="2023-07-21T14:45:26.310" v="498" actId="113"/>
          <ac:spMkLst>
            <pc:docMk/>
            <pc:sldMk cId="110352257" sldId="308"/>
            <ac:spMk id="2" creationId="{0B747CB4-797C-C8E7-748F-8F6570D843D6}"/>
          </ac:spMkLst>
        </pc:spChg>
        <pc:spChg chg="mod">
          <ac:chgData name="Kalanek, Karla J." userId="3f822762-4314-4d1d-865b-cbae00142d70" providerId="ADAL" clId="{05AE551F-ED1B-4068-834A-C82F736AC245}" dt="2023-07-21T14:44:31.830" v="478"/>
          <ac:spMkLst>
            <pc:docMk/>
            <pc:sldMk cId="110352257" sldId="308"/>
            <ac:spMk id="3" creationId="{F387BC44-228B-CD92-50E6-F9753D5C45C7}"/>
          </ac:spMkLst>
        </pc:spChg>
      </pc:sldChg>
      <pc:sldChg chg="add">
        <pc:chgData name="Kalanek, Karla J." userId="3f822762-4314-4d1d-865b-cbae00142d70" providerId="ADAL" clId="{05AE551F-ED1B-4068-834A-C82F736AC245}" dt="2023-07-21T14:43:56.757" v="473" actId="2890"/>
        <pc:sldMkLst>
          <pc:docMk/>
          <pc:sldMk cId="1336171574" sldId="309"/>
        </pc:sldMkLst>
      </pc:sldChg>
      <pc:sldChg chg="modSp add mod modNotesTx">
        <pc:chgData name="Kalanek, Karla J." userId="3f822762-4314-4d1d-865b-cbae00142d70" providerId="ADAL" clId="{05AE551F-ED1B-4068-834A-C82F736AC245}" dt="2023-07-21T14:47:08.438" v="519"/>
        <pc:sldMkLst>
          <pc:docMk/>
          <pc:sldMk cId="870108270" sldId="310"/>
        </pc:sldMkLst>
        <pc:spChg chg="mod">
          <ac:chgData name="Kalanek, Karla J." userId="3f822762-4314-4d1d-865b-cbae00142d70" providerId="ADAL" clId="{05AE551F-ED1B-4068-834A-C82F736AC245}" dt="2023-07-21T14:46:52.253" v="517" actId="113"/>
          <ac:spMkLst>
            <pc:docMk/>
            <pc:sldMk cId="870108270" sldId="310"/>
            <ac:spMk id="2" creationId="{0B747CB4-797C-C8E7-748F-8F6570D843D6}"/>
          </ac:spMkLst>
        </pc:spChg>
        <pc:spChg chg="mod">
          <ac:chgData name="Kalanek, Karla J." userId="3f822762-4314-4d1d-865b-cbae00142d70" providerId="ADAL" clId="{05AE551F-ED1B-4068-834A-C82F736AC245}" dt="2023-07-21T14:46:07.051" v="506"/>
          <ac:spMkLst>
            <pc:docMk/>
            <pc:sldMk cId="870108270" sldId="310"/>
            <ac:spMk id="3" creationId="{F387BC44-228B-CD92-50E6-F9753D5C45C7}"/>
          </ac:spMkLst>
        </pc:spChg>
      </pc:sldChg>
      <pc:sldChg chg="addSp delSp modSp new mod modClrScheme chgLayout">
        <pc:chgData name="Kalanek, Karla J." userId="3f822762-4314-4d1d-865b-cbae00142d70" providerId="ADAL" clId="{05AE551F-ED1B-4068-834A-C82F736AC245}" dt="2023-07-21T14:58:47.185" v="725" actId="255"/>
        <pc:sldMkLst>
          <pc:docMk/>
          <pc:sldMk cId="1265044865" sldId="311"/>
        </pc:sldMkLst>
        <pc:spChg chg="del mod ord">
          <ac:chgData name="Kalanek, Karla J." userId="3f822762-4314-4d1d-865b-cbae00142d70" providerId="ADAL" clId="{05AE551F-ED1B-4068-834A-C82F736AC245}" dt="2023-07-21T14:48:36.083" v="536" actId="700"/>
          <ac:spMkLst>
            <pc:docMk/>
            <pc:sldMk cId="1265044865" sldId="311"/>
            <ac:spMk id="2" creationId="{A874BF0A-B9D2-9002-A265-98D69FA21CEA}"/>
          </ac:spMkLst>
        </pc:spChg>
        <pc:spChg chg="del mod ord">
          <ac:chgData name="Kalanek, Karla J." userId="3f822762-4314-4d1d-865b-cbae00142d70" providerId="ADAL" clId="{05AE551F-ED1B-4068-834A-C82F736AC245}" dt="2023-07-21T14:48:36.083" v="536" actId="700"/>
          <ac:spMkLst>
            <pc:docMk/>
            <pc:sldMk cId="1265044865" sldId="311"/>
            <ac:spMk id="3" creationId="{41CD7D81-34E2-33A9-10C6-AFEBC4D1B18D}"/>
          </ac:spMkLst>
        </pc:spChg>
        <pc:spChg chg="add mod ord">
          <ac:chgData name="Kalanek, Karla J." userId="3f822762-4314-4d1d-865b-cbae00142d70" providerId="ADAL" clId="{05AE551F-ED1B-4068-834A-C82F736AC245}" dt="2023-07-21T14:52:42.901" v="660" actId="122"/>
          <ac:spMkLst>
            <pc:docMk/>
            <pc:sldMk cId="1265044865" sldId="311"/>
            <ac:spMk id="4" creationId="{1FB4970B-8FB4-E93A-7B58-8D6C122E572F}"/>
          </ac:spMkLst>
        </pc:spChg>
        <pc:spChg chg="add mod ord">
          <ac:chgData name="Kalanek, Karla J." userId="3f822762-4314-4d1d-865b-cbae00142d70" providerId="ADAL" clId="{05AE551F-ED1B-4068-834A-C82F736AC245}" dt="2023-07-21T14:58:47.185" v="725" actId="255"/>
          <ac:spMkLst>
            <pc:docMk/>
            <pc:sldMk cId="1265044865" sldId="311"/>
            <ac:spMk id="5" creationId="{BD86170A-00F5-1525-9FDE-B68871561D17}"/>
          </ac:spMkLst>
        </pc:spChg>
        <pc:spChg chg="add del mod ord">
          <ac:chgData name="Kalanek, Karla J." userId="3f822762-4314-4d1d-865b-cbae00142d70" providerId="ADAL" clId="{05AE551F-ED1B-4068-834A-C82F736AC245}" dt="2023-07-21T14:52:02.147" v="633" actId="931"/>
          <ac:spMkLst>
            <pc:docMk/>
            <pc:sldMk cId="1265044865" sldId="311"/>
            <ac:spMk id="6" creationId="{483168DD-24A5-CFE4-E14D-8B71111ED9B9}"/>
          </ac:spMkLst>
        </pc:spChg>
        <pc:picChg chg="add mod">
          <ac:chgData name="Kalanek, Karla J." userId="3f822762-4314-4d1d-865b-cbae00142d70" providerId="ADAL" clId="{05AE551F-ED1B-4068-834A-C82F736AC245}" dt="2023-07-21T14:52:04.552" v="635" actId="962"/>
          <ac:picMkLst>
            <pc:docMk/>
            <pc:sldMk cId="1265044865" sldId="311"/>
            <ac:picMk id="8" creationId="{A2FD1AA0-5E3C-AFA9-A750-F0E942A2CAF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A4FF1C-B6FA-4A9A-A700-2EDF2550A4CA}" type="datetimeFigureOut">
              <a:rPr lang="en-US" smtClean="0"/>
              <a:t>7/20/2023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9DB1D0-1BBF-42D6-BEFC-D9EB46035EAB}" type="slidenum">
              <a:rPr lang="en-US" smtClean="0"/>
              <a:t>‹#›</a:t>
            </a:fld>
            <a:endParaRPr lang="en-US"/>
          </a:p>
        </p:txBody>
      </p:sp>
    </p:spTree>
    <p:extLst>
      <p:ext uri="{BB962C8B-B14F-4D97-AF65-F5344CB8AC3E}">
        <p14:creationId xmlns:p14="http://schemas.microsoft.com/office/powerpoint/2010/main" val="224436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Federal government policy change in 2014 made by CMS (Centers for Medicaid and Medicare).  Originated from input from people receiving services and advocates for more choice, control, access, and options.  CMS is the federal agency that oversees the program and pays for the services that states implement.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Home and community based services (HCBS) or waiver services help people with disabilities with their everyday life.  This can include transportation, employment, residential supports, personal care, etc.  These services are provided in the community versus nursing homes, institutions or settings that may isolate people from the community. </a:t>
            </a:r>
          </a:p>
          <a:p>
            <a:r>
              <a:rPr lang="en-US" dirty="0"/>
              <a:t>HCBS setting rule is a set of rules that providers, program managers, and states must follow. Requirements are put into action by providers and the state is responsible to ensure the rules are being followed. They are in place to make sure people received the best services and ensure people’s rights are promoted. </a:t>
            </a:r>
          </a:p>
          <a:p>
            <a:r>
              <a:rPr lang="en-US" dirty="0"/>
              <a:t>It’s more than just where people work and lives-it’s about experiences and living a great life that is important to them</a:t>
            </a:r>
          </a:p>
          <a:p>
            <a:endParaRPr lang="en-US" dirty="0"/>
          </a:p>
        </p:txBody>
      </p:sp>
      <p:sp>
        <p:nvSpPr>
          <p:cNvPr id="4" name="Slide Number Placeholder 3"/>
          <p:cNvSpPr>
            <a:spLocks noGrp="1"/>
          </p:cNvSpPr>
          <p:nvPr>
            <p:ph type="sldNum" sz="quarter" idx="5"/>
          </p:nvPr>
        </p:nvSpPr>
        <p:spPr/>
        <p:txBody>
          <a:bodyPr/>
          <a:lstStyle/>
          <a:p>
            <a:fld id="{559DB1D0-1BBF-42D6-BEFC-D9EB46035EAB}" type="slidenum">
              <a:rPr lang="en-US" smtClean="0"/>
              <a:t>2</a:t>
            </a:fld>
            <a:endParaRPr lang="en-US"/>
          </a:p>
        </p:txBody>
      </p:sp>
    </p:spTree>
    <p:extLst>
      <p:ext uri="{BB962C8B-B14F-4D97-AF65-F5344CB8AC3E}">
        <p14:creationId xmlns:p14="http://schemas.microsoft.com/office/powerpoint/2010/main" val="1998259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Lock their door themselves to their home and have a key.  Instead of a key, people may have a code.</a:t>
            </a:r>
          </a:p>
          <a:p>
            <a:r>
              <a:rPr lang="en-US" dirty="0"/>
              <a:t>Get to have a say in how to decorate space, how bedroom and house looks like.  People’s personal items, pictures, books, furniture, etc. are present and arranged as desired.</a:t>
            </a:r>
          </a:p>
          <a:p>
            <a:r>
              <a:rPr lang="en-US" dirty="0"/>
              <a:t>Food and drink whenever people want just like people without disabilities.  Alternative meal if desired, meals at time/place of choosing, including eating in the living room.  Open fridge or cupboard to view food options, have a snack anytime.  Some people may have medical conditions that limit the amount and type of food/drink-this would then need to be written in the person’s service plan and reviewed through Human Rights Committee.  </a:t>
            </a:r>
          </a:p>
          <a:p>
            <a:r>
              <a:rPr lang="en-US" dirty="0"/>
              <a:t>This is the person’s home and can invite other people/family members over when they want or invite people to stay overnight.  There are no designated visiting hours.  However, if there are roommates, their rights and preferences need to be considered too and making compromises. </a:t>
            </a:r>
          </a:p>
          <a:p>
            <a:endParaRPr lang="en-US" dirty="0"/>
          </a:p>
        </p:txBody>
      </p:sp>
      <p:sp>
        <p:nvSpPr>
          <p:cNvPr id="4" name="Slide Number Placeholder 3"/>
          <p:cNvSpPr>
            <a:spLocks noGrp="1"/>
          </p:cNvSpPr>
          <p:nvPr>
            <p:ph type="sldNum" sz="quarter" idx="5"/>
          </p:nvPr>
        </p:nvSpPr>
        <p:spPr/>
        <p:txBody>
          <a:bodyPr/>
          <a:lstStyle/>
          <a:p>
            <a:fld id="{559DB1D0-1BBF-42D6-BEFC-D9EB46035EAB}" type="slidenum">
              <a:rPr lang="en-US" smtClean="0"/>
              <a:t>11</a:t>
            </a:fld>
            <a:endParaRPr lang="en-US"/>
          </a:p>
        </p:txBody>
      </p:sp>
    </p:spTree>
    <p:extLst>
      <p:ext uri="{BB962C8B-B14F-4D97-AF65-F5344CB8AC3E}">
        <p14:creationId xmlns:p14="http://schemas.microsoft.com/office/powerpoint/2010/main" val="2010886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Choice in who they spend their time with and what their day looks like.  However, there are times when visits with family members may be limited due to safety concerns-this would then be a restriction and need to be taken through Human Right Committee.</a:t>
            </a:r>
          </a:p>
          <a:p>
            <a:r>
              <a:rPr lang="en-US" dirty="0"/>
              <a:t>Providers cannot control people’s schedules.  People get to decide what time to get up, go to bed, and what do during the day.  This does not mean that people can sleep until whenever they wake up-this would be dependent on what time people work or attend day programs, just like people without disabilities.  Additionally, compromises may be made if there is a roommate and the same TV show does not want to be watched. </a:t>
            </a:r>
          </a:p>
          <a:p>
            <a:endParaRPr lang="en-US" dirty="0"/>
          </a:p>
        </p:txBody>
      </p:sp>
      <p:sp>
        <p:nvSpPr>
          <p:cNvPr id="4" name="Slide Number Placeholder 3"/>
          <p:cNvSpPr>
            <a:spLocks noGrp="1"/>
          </p:cNvSpPr>
          <p:nvPr>
            <p:ph type="sldNum" sz="quarter" idx="5"/>
          </p:nvPr>
        </p:nvSpPr>
        <p:spPr/>
        <p:txBody>
          <a:bodyPr/>
          <a:lstStyle/>
          <a:p>
            <a:fld id="{559DB1D0-1BBF-42D6-BEFC-D9EB46035EAB}" type="slidenum">
              <a:rPr lang="en-US" smtClean="0"/>
              <a:t>12</a:t>
            </a:fld>
            <a:endParaRPr lang="en-US"/>
          </a:p>
        </p:txBody>
      </p:sp>
    </p:spTree>
    <p:extLst>
      <p:ext uri="{BB962C8B-B14F-4D97-AF65-F5344CB8AC3E}">
        <p14:creationId xmlns:p14="http://schemas.microsoft.com/office/powerpoint/2010/main" val="1501811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Supports should be individualized to the person based on their needs, wants, preferences, etc. vs trying to “fit” the person into “system”.  </a:t>
            </a:r>
          </a:p>
          <a:p>
            <a:r>
              <a:rPr lang="en-US" dirty="0"/>
              <a:t>Important that we ask and actively listen to the person and obtain input on their wants, likes, dislikes, preferences also with what doctor to see, which bank to have checking account, what salon to get haircut at, etc.  </a:t>
            </a:r>
          </a:p>
          <a:p>
            <a:r>
              <a:rPr lang="en-US" dirty="0"/>
              <a:t>Choice among community services-people are not required to use a certain pharmacy, doctor, or bank-they are presented with what is available in their community.</a:t>
            </a:r>
          </a:p>
          <a:p>
            <a:endParaRPr lang="en-US" dirty="0"/>
          </a:p>
        </p:txBody>
      </p:sp>
      <p:sp>
        <p:nvSpPr>
          <p:cNvPr id="4" name="Slide Number Placeholder 3"/>
          <p:cNvSpPr>
            <a:spLocks noGrp="1"/>
          </p:cNvSpPr>
          <p:nvPr>
            <p:ph type="sldNum" sz="quarter" idx="5"/>
          </p:nvPr>
        </p:nvSpPr>
        <p:spPr/>
        <p:txBody>
          <a:bodyPr/>
          <a:lstStyle/>
          <a:p>
            <a:fld id="{559DB1D0-1BBF-42D6-BEFC-D9EB46035EAB}" type="slidenum">
              <a:rPr lang="en-US" smtClean="0"/>
              <a:t>13</a:t>
            </a:fld>
            <a:endParaRPr lang="en-US"/>
          </a:p>
        </p:txBody>
      </p:sp>
    </p:spTree>
    <p:extLst>
      <p:ext uri="{BB962C8B-B14F-4D97-AF65-F5344CB8AC3E}">
        <p14:creationId xmlns:p14="http://schemas.microsoft.com/office/powerpoint/2010/main" val="482624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House rules-these are items that all people in the home MUST follow and are not based on individual needs/preferences.  Items that speak to considerations are not necessary house rules.  They are more guidelines on how to best treat other people such as; “if people leave the home without staff, they are encouraged to inform the staff where they are going and the approximate time they expect to return”, “People should visit another person’s room only if invited to do so”. </a:t>
            </a:r>
          </a:p>
        </p:txBody>
      </p:sp>
      <p:sp>
        <p:nvSpPr>
          <p:cNvPr id="4" name="Slide Number Placeholder 3"/>
          <p:cNvSpPr>
            <a:spLocks noGrp="1"/>
          </p:cNvSpPr>
          <p:nvPr>
            <p:ph type="sldNum" sz="quarter" idx="5"/>
          </p:nvPr>
        </p:nvSpPr>
        <p:spPr/>
        <p:txBody>
          <a:bodyPr/>
          <a:lstStyle/>
          <a:p>
            <a:fld id="{559DB1D0-1BBF-42D6-BEFC-D9EB46035EAB}" type="slidenum">
              <a:rPr lang="en-US" smtClean="0"/>
              <a:t>14</a:t>
            </a:fld>
            <a:endParaRPr lang="en-US"/>
          </a:p>
        </p:txBody>
      </p:sp>
    </p:spTree>
    <p:extLst>
      <p:ext uri="{BB962C8B-B14F-4D97-AF65-F5344CB8AC3E}">
        <p14:creationId xmlns:p14="http://schemas.microsoft.com/office/powerpoint/2010/main" val="2549192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Lease or other legal agreement which is an agreement or contract that lays out people rights</a:t>
            </a:r>
          </a:p>
          <a:p>
            <a:r>
              <a:rPr lang="en-US" dirty="0"/>
              <a:t>Also provides protection to being forced out of the home without a reason</a:t>
            </a:r>
          </a:p>
          <a:p>
            <a:r>
              <a:rPr lang="en-US" dirty="0"/>
              <a:t>It is acceptable for the lease to have “rules” to be followed, however they must be similar to people without disabilities that would have in their lease and not violate state law.</a:t>
            </a:r>
          </a:p>
          <a:p>
            <a:r>
              <a:rPr lang="en-US" dirty="0"/>
              <a:t>For example lease cannot tell a person they can’t eat in the living room.  However could say that if holes are made in the walls the person needs to repair them.</a:t>
            </a:r>
          </a:p>
          <a:p>
            <a:endParaRPr lang="en-US" dirty="0"/>
          </a:p>
          <a:p>
            <a:r>
              <a:rPr lang="en-US" dirty="0"/>
              <a:t>People are able to lock their bedroom door and have a key to do so.</a:t>
            </a:r>
          </a:p>
          <a:p>
            <a:r>
              <a:rPr lang="en-US" dirty="0"/>
              <a:t>Appropriate people have access to the person’s key to their bedroom door.  Access could be related to the need to unlock the door if person is not responsive.  </a:t>
            </a:r>
          </a:p>
          <a:p>
            <a:endParaRPr lang="en-US" dirty="0"/>
          </a:p>
        </p:txBody>
      </p:sp>
      <p:sp>
        <p:nvSpPr>
          <p:cNvPr id="4" name="Slide Number Placeholder 3"/>
          <p:cNvSpPr>
            <a:spLocks noGrp="1"/>
          </p:cNvSpPr>
          <p:nvPr>
            <p:ph type="sldNum" sz="quarter" idx="5"/>
          </p:nvPr>
        </p:nvSpPr>
        <p:spPr/>
        <p:txBody>
          <a:bodyPr/>
          <a:lstStyle/>
          <a:p>
            <a:fld id="{559DB1D0-1BBF-42D6-BEFC-D9EB46035EAB}" type="slidenum">
              <a:rPr lang="en-US" smtClean="0"/>
              <a:t>15</a:t>
            </a:fld>
            <a:endParaRPr lang="en-US"/>
          </a:p>
        </p:txBody>
      </p:sp>
    </p:spTree>
    <p:extLst>
      <p:ext uri="{BB962C8B-B14F-4D97-AF65-F5344CB8AC3E}">
        <p14:creationId xmlns:p14="http://schemas.microsoft.com/office/powerpoint/2010/main" val="691423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rights restrictions and modifications needed to the requirements. </a:t>
            </a:r>
          </a:p>
          <a:p>
            <a:r>
              <a:rPr lang="en-US" dirty="0"/>
              <a:t>Some people need more support or have health and safety concerns which leads to rights being restricted or modified. </a:t>
            </a:r>
          </a:p>
          <a:p>
            <a:r>
              <a:rPr lang="en-US" dirty="0"/>
              <a:t>Before a provider can restrict any rights, they need to try everything else possible and provide justification/show that restrictions are needed.</a:t>
            </a:r>
          </a:p>
          <a:p>
            <a:r>
              <a:rPr lang="en-US" dirty="0"/>
              <a:t>For example:  someone has </a:t>
            </a:r>
            <a:r>
              <a:rPr lang="en-US" dirty="0" err="1"/>
              <a:t>prader</a:t>
            </a:r>
            <a:r>
              <a:rPr lang="en-US" dirty="0"/>
              <a:t> </a:t>
            </a:r>
            <a:r>
              <a:rPr lang="en-US" dirty="0" err="1"/>
              <a:t>willi</a:t>
            </a:r>
            <a:r>
              <a:rPr lang="en-US" dirty="0"/>
              <a:t> syndrome and eating extra food either makes them sick or leads to morbid obesity-it may be best to keep food away.  However, if there is no medical reason, the restriction is not justified. </a:t>
            </a:r>
          </a:p>
          <a:p>
            <a:r>
              <a:rPr lang="en-US" dirty="0"/>
              <a:t>Need to try other interventions and write these in the peoples plans.  For example cannot take away knives just in case a person hurts themselves.  Providers need to show that they tried other things, such as skill training or education how knife safety.</a:t>
            </a:r>
          </a:p>
          <a:p>
            <a:r>
              <a:rPr lang="en-US" dirty="0"/>
              <a:t>Provides need to collect data over time to show restrictions are working and continue to be needed.  If there is no progress, other solutions need to be explored.</a:t>
            </a:r>
          </a:p>
          <a:p>
            <a:r>
              <a:rPr lang="en-US" dirty="0"/>
              <a:t>Rights cannot be in place forever, and it needs to be outlined how a person can get the right back and needs to be reviewed regularly.</a:t>
            </a:r>
          </a:p>
          <a:p>
            <a:r>
              <a:rPr lang="en-US" dirty="0"/>
              <a:t>Restrictions cannot harm a person in any way.</a:t>
            </a:r>
          </a:p>
          <a:p>
            <a:r>
              <a:rPr lang="en-US" dirty="0"/>
              <a:t>Restrictions, reasons, and risks need to be explained in a understandable way along with consent. </a:t>
            </a:r>
          </a:p>
        </p:txBody>
      </p:sp>
      <p:sp>
        <p:nvSpPr>
          <p:cNvPr id="4" name="Slide Number Placeholder 3"/>
          <p:cNvSpPr>
            <a:spLocks noGrp="1"/>
          </p:cNvSpPr>
          <p:nvPr>
            <p:ph type="sldNum" sz="quarter" idx="5"/>
          </p:nvPr>
        </p:nvSpPr>
        <p:spPr/>
        <p:txBody>
          <a:bodyPr/>
          <a:lstStyle/>
          <a:p>
            <a:fld id="{559DB1D0-1BBF-42D6-BEFC-D9EB46035EAB}" type="slidenum">
              <a:rPr lang="en-US" smtClean="0"/>
              <a:t>16</a:t>
            </a:fld>
            <a:endParaRPr lang="en-US"/>
          </a:p>
        </p:txBody>
      </p:sp>
    </p:spTree>
    <p:extLst>
      <p:ext uri="{BB962C8B-B14F-4D97-AF65-F5344CB8AC3E}">
        <p14:creationId xmlns:p14="http://schemas.microsoft.com/office/powerpoint/2010/main" val="2666047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service plan is developed by the person, legal decision maker, provider, DD Program Manager, and any others who the person wants to include.  Services must be implemented according to the service plan and it provides basic information to direct support professionals on who the person is and how supports are delivered.</a:t>
            </a:r>
          </a:p>
          <a:p>
            <a:endParaRPr lang="en-US" dirty="0"/>
          </a:p>
        </p:txBody>
      </p:sp>
      <p:sp>
        <p:nvSpPr>
          <p:cNvPr id="4" name="Slide Number Placeholder 3"/>
          <p:cNvSpPr>
            <a:spLocks noGrp="1"/>
          </p:cNvSpPr>
          <p:nvPr>
            <p:ph type="sldNum" sz="quarter" idx="5"/>
          </p:nvPr>
        </p:nvSpPr>
        <p:spPr/>
        <p:txBody>
          <a:bodyPr/>
          <a:lstStyle/>
          <a:p>
            <a:fld id="{559DB1D0-1BBF-42D6-BEFC-D9EB46035EAB}" type="slidenum">
              <a:rPr lang="en-US" smtClean="0"/>
              <a:t>22</a:t>
            </a:fld>
            <a:endParaRPr lang="en-US"/>
          </a:p>
        </p:txBody>
      </p:sp>
    </p:spTree>
    <p:extLst>
      <p:ext uri="{BB962C8B-B14F-4D97-AF65-F5344CB8AC3E}">
        <p14:creationId xmlns:p14="http://schemas.microsoft.com/office/powerpoint/2010/main" val="2309157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service plan is developed by the person, legal decision maker, provider, DD Program Manager, and any others who the person wants to include.  Services must be implemented according to the service plan and it provides basic information to direct support professionals on who the person is and how supports are delivered.</a:t>
            </a:r>
          </a:p>
          <a:p>
            <a:endParaRPr lang="en-US" dirty="0"/>
          </a:p>
        </p:txBody>
      </p:sp>
      <p:sp>
        <p:nvSpPr>
          <p:cNvPr id="4" name="Slide Number Placeholder 3"/>
          <p:cNvSpPr>
            <a:spLocks noGrp="1"/>
          </p:cNvSpPr>
          <p:nvPr>
            <p:ph type="sldNum" sz="quarter" idx="5"/>
          </p:nvPr>
        </p:nvSpPr>
        <p:spPr/>
        <p:txBody>
          <a:bodyPr/>
          <a:lstStyle/>
          <a:p>
            <a:fld id="{559DB1D0-1BBF-42D6-BEFC-D9EB46035EAB}" type="slidenum">
              <a:rPr lang="en-US" smtClean="0"/>
              <a:t>23</a:t>
            </a:fld>
            <a:endParaRPr lang="en-US"/>
          </a:p>
        </p:txBody>
      </p:sp>
    </p:spTree>
    <p:extLst>
      <p:ext uri="{BB962C8B-B14F-4D97-AF65-F5344CB8AC3E}">
        <p14:creationId xmlns:p14="http://schemas.microsoft.com/office/powerpoint/2010/main" val="2078411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scan-looks at physical characters such as accessibility of the setting and if there are lockable bedroom doors.</a:t>
            </a:r>
          </a:p>
          <a:p>
            <a:r>
              <a:rPr lang="en-US" dirty="0"/>
              <a:t>Self-assessment is provided prior to the service plan meeting for review and assurance that what people want is being addressed and the peoples experiences (privacy, visitors, etc.) are being met according to the regulations.</a:t>
            </a:r>
          </a:p>
          <a:p>
            <a:r>
              <a:rPr lang="en-US" dirty="0"/>
              <a:t>Face to face visits- DDPM’s have suggested list of questions to ask and areas to observe during visits to people’s home, work, and day programming. </a:t>
            </a:r>
          </a:p>
        </p:txBody>
      </p:sp>
      <p:sp>
        <p:nvSpPr>
          <p:cNvPr id="4" name="Slide Number Placeholder 3"/>
          <p:cNvSpPr>
            <a:spLocks noGrp="1"/>
          </p:cNvSpPr>
          <p:nvPr>
            <p:ph type="sldNum" sz="quarter" idx="5"/>
          </p:nvPr>
        </p:nvSpPr>
        <p:spPr/>
        <p:txBody>
          <a:bodyPr/>
          <a:lstStyle/>
          <a:p>
            <a:fld id="{559DB1D0-1BBF-42D6-BEFC-D9EB46035EAB}" type="slidenum">
              <a:rPr lang="en-US" smtClean="0"/>
              <a:t>26</a:t>
            </a:fld>
            <a:endParaRPr lang="en-US"/>
          </a:p>
        </p:txBody>
      </p:sp>
    </p:spTree>
    <p:extLst>
      <p:ext uri="{BB962C8B-B14F-4D97-AF65-F5344CB8AC3E}">
        <p14:creationId xmlns:p14="http://schemas.microsoft.com/office/powerpoint/2010/main" val="3995586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is conducted every 3 years and looks at people’s opportunities to be independent, rights are being promoted and respected, access to money, ensures leases are in place, etc.</a:t>
            </a:r>
          </a:p>
          <a:p>
            <a:r>
              <a:rPr lang="en-US" dirty="0"/>
              <a:t>Conducts training on the HCBS regulations </a:t>
            </a:r>
          </a:p>
          <a:p>
            <a:r>
              <a:rPr lang="en-US" dirty="0"/>
              <a:t>Ensure provider policies do not conflict with the regulations during licensure</a:t>
            </a:r>
          </a:p>
          <a:p>
            <a:endParaRPr lang="en-US" dirty="0"/>
          </a:p>
        </p:txBody>
      </p:sp>
      <p:sp>
        <p:nvSpPr>
          <p:cNvPr id="4" name="Slide Number Placeholder 3"/>
          <p:cNvSpPr>
            <a:spLocks noGrp="1"/>
          </p:cNvSpPr>
          <p:nvPr>
            <p:ph type="sldNum" sz="quarter" idx="5"/>
          </p:nvPr>
        </p:nvSpPr>
        <p:spPr/>
        <p:txBody>
          <a:bodyPr/>
          <a:lstStyle/>
          <a:p>
            <a:fld id="{559DB1D0-1BBF-42D6-BEFC-D9EB46035EAB}" type="slidenum">
              <a:rPr lang="en-US" smtClean="0"/>
              <a:t>27</a:t>
            </a:fld>
            <a:endParaRPr lang="en-US"/>
          </a:p>
        </p:txBody>
      </p:sp>
    </p:spTree>
    <p:extLst>
      <p:ext uri="{BB962C8B-B14F-4D97-AF65-F5344CB8AC3E}">
        <p14:creationId xmlns:p14="http://schemas.microsoft.com/office/powerpoint/2010/main" val="2691138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Rights must be protected at places services are received, including where live and work.  People have the same rights as anyone and support staff, program managers, and state are responsible for ensuring.  </a:t>
            </a:r>
          </a:p>
          <a:p>
            <a:endParaRPr lang="en-US" dirty="0"/>
          </a:p>
          <a:p>
            <a:r>
              <a:rPr lang="en-US" dirty="0"/>
              <a:t>Rest of information presented will get to what this means in more detail </a:t>
            </a:r>
          </a:p>
          <a:p>
            <a:endParaRPr lang="en-US" dirty="0"/>
          </a:p>
        </p:txBody>
      </p:sp>
      <p:sp>
        <p:nvSpPr>
          <p:cNvPr id="4" name="Slide Number Placeholder 3"/>
          <p:cNvSpPr>
            <a:spLocks noGrp="1"/>
          </p:cNvSpPr>
          <p:nvPr>
            <p:ph type="sldNum" sz="quarter" idx="5"/>
          </p:nvPr>
        </p:nvSpPr>
        <p:spPr/>
        <p:txBody>
          <a:bodyPr/>
          <a:lstStyle/>
          <a:p>
            <a:fld id="{559DB1D0-1BBF-42D6-BEFC-D9EB46035EAB}" type="slidenum">
              <a:rPr lang="en-US" smtClean="0"/>
              <a:t>3</a:t>
            </a:fld>
            <a:endParaRPr lang="en-US"/>
          </a:p>
        </p:txBody>
      </p:sp>
    </p:spTree>
    <p:extLst>
      <p:ext uri="{BB962C8B-B14F-4D97-AF65-F5344CB8AC3E}">
        <p14:creationId xmlns:p14="http://schemas.microsoft.com/office/powerpoint/2010/main" val="285509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may live in the community but they also should be PART of the community. </a:t>
            </a:r>
          </a:p>
          <a:p>
            <a:r>
              <a:rPr lang="en-US" dirty="0"/>
              <a:t>Community means different things to different people.  Some areas may be more important than others.  This is about each individual person. </a:t>
            </a:r>
          </a:p>
          <a:p>
            <a:r>
              <a:rPr lang="en-US" dirty="0"/>
              <a:t>When people are part of their community-they are more likely to make decisions for themselves, have friends, and have better lives.</a:t>
            </a:r>
          </a:p>
          <a:p>
            <a:endParaRPr lang="en-US" dirty="0"/>
          </a:p>
        </p:txBody>
      </p:sp>
      <p:sp>
        <p:nvSpPr>
          <p:cNvPr id="4" name="Slide Number Placeholder 3"/>
          <p:cNvSpPr>
            <a:spLocks noGrp="1"/>
          </p:cNvSpPr>
          <p:nvPr>
            <p:ph type="sldNum" sz="quarter" idx="5"/>
          </p:nvPr>
        </p:nvSpPr>
        <p:spPr/>
        <p:txBody>
          <a:bodyPr/>
          <a:lstStyle/>
          <a:p>
            <a:fld id="{559DB1D0-1BBF-42D6-BEFC-D9EB46035EAB}" type="slidenum">
              <a:rPr lang="en-US" smtClean="0"/>
              <a:t>4</a:t>
            </a:fld>
            <a:endParaRPr lang="en-US"/>
          </a:p>
        </p:txBody>
      </p:sp>
    </p:spTree>
    <p:extLst>
      <p:ext uri="{BB962C8B-B14F-4D97-AF65-F5344CB8AC3E}">
        <p14:creationId xmlns:p14="http://schemas.microsoft.com/office/powerpoint/2010/main" val="160187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video titled “Exploring Aspects of HCBS” to put this information into perspective and through the lens of people with disabilities </a:t>
            </a:r>
          </a:p>
          <a:p>
            <a:r>
              <a:rPr lang="en-US" dirty="0"/>
              <a:t>CMS probes and questions-provided a list of questions for both residential and non-residential settings that can be used to assess/determine if setting meet the regulations</a:t>
            </a:r>
          </a:p>
          <a:p>
            <a:endParaRPr lang="en-US" dirty="0"/>
          </a:p>
        </p:txBody>
      </p:sp>
      <p:sp>
        <p:nvSpPr>
          <p:cNvPr id="4" name="Slide Number Placeholder 3"/>
          <p:cNvSpPr>
            <a:spLocks noGrp="1"/>
          </p:cNvSpPr>
          <p:nvPr>
            <p:ph type="sldNum" sz="quarter" idx="5"/>
          </p:nvPr>
        </p:nvSpPr>
        <p:spPr/>
        <p:txBody>
          <a:bodyPr/>
          <a:lstStyle/>
          <a:p>
            <a:fld id="{559DB1D0-1BBF-42D6-BEFC-D9EB46035EAB}" type="slidenum">
              <a:rPr lang="en-US" smtClean="0"/>
              <a:t>5</a:t>
            </a:fld>
            <a:endParaRPr lang="en-US"/>
          </a:p>
        </p:txBody>
      </p:sp>
    </p:spTree>
    <p:extLst>
      <p:ext uri="{BB962C8B-B14F-4D97-AF65-F5344CB8AC3E}">
        <p14:creationId xmlns:p14="http://schemas.microsoft.com/office/powerpoint/2010/main" val="608030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Covers all settings where HCBS services are provided in (paid for)</a:t>
            </a:r>
          </a:p>
          <a:p>
            <a:r>
              <a:rPr lang="en-US" dirty="0"/>
              <a:t>Settings that cannot be HCBS-these are identified by CMS as institutions and typically have institutional characteristics (scheduled meals, white walls only with no ability to paint a color, everybody wears clothing protectors during meal time, assigned seating, etc.).</a:t>
            </a:r>
          </a:p>
          <a:p>
            <a:r>
              <a:rPr lang="en-US" dirty="0"/>
              <a:t>Isolating-people have limited if any opportunities for community interactions, setting restricts choice to receive services or engage in services in the community.</a:t>
            </a:r>
          </a:p>
          <a:p>
            <a:r>
              <a:rPr lang="en-US" dirty="0"/>
              <a:t>Federal HCBS (waiver) funds cannot be used in these settings.</a:t>
            </a:r>
          </a:p>
          <a:p>
            <a:endParaRPr lang="en-US" dirty="0"/>
          </a:p>
        </p:txBody>
      </p:sp>
      <p:sp>
        <p:nvSpPr>
          <p:cNvPr id="4" name="Slide Number Placeholder 3"/>
          <p:cNvSpPr>
            <a:spLocks noGrp="1"/>
          </p:cNvSpPr>
          <p:nvPr>
            <p:ph type="sldNum" sz="quarter" idx="5"/>
          </p:nvPr>
        </p:nvSpPr>
        <p:spPr/>
        <p:txBody>
          <a:bodyPr/>
          <a:lstStyle/>
          <a:p>
            <a:fld id="{559DB1D0-1BBF-42D6-BEFC-D9EB46035EAB}" type="slidenum">
              <a:rPr lang="en-US" smtClean="0"/>
              <a:t>6</a:t>
            </a:fld>
            <a:endParaRPr lang="en-US"/>
          </a:p>
        </p:txBody>
      </p:sp>
    </p:spTree>
    <p:extLst>
      <p:ext uri="{BB962C8B-B14F-4D97-AF65-F5344CB8AC3E}">
        <p14:creationId xmlns:p14="http://schemas.microsoft.com/office/powerpoint/2010/main" val="4275165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Rights must be protected at places services are received, including where live and work.  People have the same rights as anyone and support staff, program managers, and state are responsible for ensuring.  </a:t>
            </a:r>
          </a:p>
          <a:p>
            <a:endParaRPr lang="en-US" dirty="0"/>
          </a:p>
          <a:p>
            <a:r>
              <a:rPr lang="en-US" dirty="0"/>
              <a:t>Rest of information presented will get to what this means in more detail </a:t>
            </a:r>
          </a:p>
          <a:p>
            <a:endParaRPr lang="en-US" dirty="0"/>
          </a:p>
        </p:txBody>
      </p:sp>
      <p:sp>
        <p:nvSpPr>
          <p:cNvPr id="4" name="Slide Number Placeholder 3"/>
          <p:cNvSpPr>
            <a:spLocks noGrp="1"/>
          </p:cNvSpPr>
          <p:nvPr>
            <p:ph type="sldNum" sz="quarter" idx="5"/>
          </p:nvPr>
        </p:nvSpPr>
        <p:spPr/>
        <p:txBody>
          <a:bodyPr/>
          <a:lstStyle/>
          <a:p>
            <a:fld id="{559DB1D0-1BBF-42D6-BEFC-D9EB46035EAB}" type="slidenum">
              <a:rPr lang="en-US" smtClean="0"/>
              <a:t>7</a:t>
            </a:fld>
            <a:endParaRPr lang="en-US"/>
          </a:p>
        </p:txBody>
      </p:sp>
    </p:spTree>
    <p:extLst>
      <p:ext uri="{BB962C8B-B14F-4D97-AF65-F5344CB8AC3E}">
        <p14:creationId xmlns:p14="http://schemas.microsoft.com/office/powerpoint/2010/main" val="3218105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means not far away from other homes, businesses, stores and people are supported to go to these places, visit friends, and interact with neighbors or other people in the community according to their wants, needs, and desired frequency. </a:t>
            </a:r>
          </a:p>
          <a:p>
            <a:r>
              <a:rPr lang="en-US" dirty="0"/>
              <a:t>People shop, attend religious services, schedule appointments, eat out, etc. in the community.   People have access to kitchen, dining area, laundry, shared areas, amenities such as pool or gym. This includes being able to find a paying job where want, how much money want to earn, how money is spent, having own checking/savings accounts, and access to money (not locked). </a:t>
            </a:r>
          </a:p>
          <a:p>
            <a:r>
              <a:rPr lang="en-US" dirty="0"/>
              <a:t>Meaningful and age appropriate-activities are important and of interest to the person, jobs that are of interest to them, activities/work typical of other people the same age.</a:t>
            </a:r>
          </a:p>
          <a:p>
            <a:r>
              <a:rPr lang="en-US" dirty="0"/>
              <a:t>Accessible-people are able to use sinks, showers, and other items to go about their daily life.  Use grab bars, ramps, have viable exits.</a:t>
            </a:r>
          </a:p>
          <a:p>
            <a:endParaRPr lang="en-US" dirty="0"/>
          </a:p>
        </p:txBody>
      </p:sp>
      <p:sp>
        <p:nvSpPr>
          <p:cNvPr id="4" name="Slide Number Placeholder 3"/>
          <p:cNvSpPr>
            <a:spLocks noGrp="1"/>
          </p:cNvSpPr>
          <p:nvPr>
            <p:ph type="sldNum" sz="quarter" idx="5"/>
          </p:nvPr>
        </p:nvSpPr>
        <p:spPr/>
        <p:txBody>
          <a:bodyPr/>
          <a:lstStyle/>
          <a:p>
            <a:fld id="{559DB1D0-1BBF-42D6-BEFC-D9EB46035EAB}" type="slidenum">
              <a:rPr lang="en-US" smtClean="0"/>
              <a:t>8</a:t>
            </a:fld>
            <a:endParaRPr lang="en-US"/>
          </a:p>
        </p:txBody>
      </p:sp>
    </p:spTree>
    <p:extLst>
      <p:ext uri="{BB962C8B-B14F-4D97-AF65-F5344CB8AC3E}">
        <p14:creationId xmlns:p14="http://schemas.microsoft.com/office/powerpoint/2010/main" val="3996739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means not far away from other homes, businesses, stores and people are supported to go to these places, visit friends, and interact with neighbors or other people in the community according to their wants, needs, and desired frequency. </a:t>
            </a:r>
          </a:p>
          <a:p>
            <a:r>
              <a:rPr lang="en-US" dirty="0"/>
              <a:t>People shop, attend religious services, schedule appointments, eat out, etc. in the community.   People have access to kitchen, dining area, laundry, shared areas, amenities such as pool or gym. This includes being able to find a paying job where want, how much money want to earn, how money is spent, having own checking/savings accounts, and access to money (not locked). </a:t>
            </a:r>
          </a:p>
          <a:p>
            <a:r>
              <a:rPr lang="en-US" dirty="0"/>
              <a:t>Meaningful and age appropriate-activities are important and of interest to the person, jobs that are of interest to them, activities/work typical of other people the same age.</a:t>
            </a:r>
          </a:p>
          <a:p>
            <a:r>
              <a:rPr lang="en-US" dirty="0"/>
              <a:t>Accessible-people are able to use sinks, showers, and other items to go about their daily life.  Use grab bars, ramps, have viable exits.</a:t>
            </a:r>
          </a:p>
          <a:p>
            <a:endParaRPr lang="en-US" dirty="0"/>
          </a:p>
        </p:txBody>
      </p:sp>
      <p:sp>
        <p:nvSpPr>
          <p:cNvPr id="4" name="Slide Number Placeholder 3"/>
          <p:cNvSpPr>
            <a:spLocks noGrp="1"/>
          </p:cNvSpPr>
          <p:nvPr>
            <p:ph type="sldNum" sz="quarter" idx="5"/>
          </p:nvPr>
        </p:nvSpPr>
        <p:spPr/>
        <p:txBody>
          <a:bodyPr/>
          <a:lstStyle/>
          <a:p>
            <a:fld id="{559DB1D0-1BBF-42D6-BEFC-D9EB46035EAB}" type="slidenum">
              <a:rPr lang="en-US" smtClean="0"/>
              <a:t>9</a:t>
            </a:fld>
            <a:endParaRPr lang="en-US"/>
          </a:p>
        </p:txBody>
      </p:sp>
    </p:spTree>
    <p:extLst>
      <p:ext uri="{BB962C8B-B14F-4D97-AF65-F5344CB8AC3E}">
        <p14:creationId xmlns:p14="http://schemas.microsoft.com/office/powerpoint/2010/main" val="3450261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Privacy-people can be alone if want, whether it is in their bedroom or other areas of the house, confidential information such as schedules or medications are not shared or posted.</a:t>
            </a:r>
          </a:p>
          <a:p>
            <a:r>
              <a:rPr lang="en-US" dirty="0"/>
              <a:t>Dignity &amp; respect-people feel good about themselves and treated like they are worth something; treating other people with kindness and consideration</a:t>
            </a:r>
          </a:p>
          <a:p>
            <a:r>
              <a:rPr lang="en-US" dirty="0"/>
              <a:t>Coercion-people cannot make you do something that don’t want to do</a:t>
            </a:r>
          </a:p>
          <a:p>
            <a:r>
              <a:rPr lang="en-US" dirty="0"/>
              <a:t>Freedom from restraint-holding someone to stop them from doing something, locking in room, keeping food away as a punishment, giving medicine to control actions.</a:t>
            </a:r>
          </a:p>
          <a:p>
            <a:r>
              <a:rPr lang="en-US" dirty="0"/>
              <a:t>Come and go-not restricted by curfews, scheduled returns, locked buildings. </a:t>
            </a:r>
          </a:p>
          <a:p>
            <a:endParaRPr lang="en-US" dirty="0"/>
          </a:p>
        </p:txBody>
      </p:sp>
      <p:sp>
        <p:nvSpPr>
          <p:cNvPr id="4" name="Slide Number Placeholder 3"/>
          <p:cNvSpPr>
            <a:spLocks noGrp="1"/>
          </p:cNvSpPr>
          <p:nvPr>
            <p:ph type="sldNum" sz="quarter" idx="5"/>
          </p:nvPr>
        </p:nvSpPr>
        <p:spPr/>
        <p:txBody>
          <a:bodyPr/>
          <a:lstStyle/>
          <a:p>
            <a:fld id="{559DB1D0-1BBF-42D6-BEFC-D9EB46035EAB}" type="slidenum">
              <a:rPr lang="en-US" smtClean="0"/>
              <a:t>10</a:t>
            </a:fld>
            <a:endParaRPr lang="en-US"/>
          </a:p>
        </p:txBody>
      </p:sp>
    </p:spTree>
    <p:extLst>
      <p:ext uri="{BB962C8B-B14F-4D97-AF65-F5344CB8AC3E}">
        <p14:creationId xmlns:p14="http://schemas.microsoft.com/office/powerpoint/2010/main" val="14183837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C619-1761-4150-BD95-1ADF852FB0A9}"/>
              </a:ext>
            </a:extLst>
          </p:cNvPr>
          <p:cNvSpPr>
            <a:spLocks noGrp="1"/>
          </p:cNvSpPr>
          <p:nvPr>
            <p:ph type="ctrTitle"/>
          </p:nvPr>
        </p:nvSpPr>
        <p:spPr>
          <a:xfrm>
            <a:off x="470936" y="5367033"/>
            <a:ext cx="6954235" cy="709249"/>
          </a:xfrm>
        </p:spPr>
        <p:txBody>
          <a:bodyPr anchor="b">
            <a:normAutofit/>
          </a:bodyPr>
          <a:lstStyle>
            <a:lvl1pPr algn="l">
              <a:defRPr sz="4000" b="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E3AB7441-AD4E-4F13-9FAD-E4A37B7D9197}"/>
              </a:ext>
            </a:extLst>
          </p:cNvPr>
          <p:cNvSpPr>
            <a:spLocks noGrp="1"/>
          </p:cNvSpPr>
          <p:nvPr>
            <p:ph type="subTitle" idx="1"/>
          </p:nvPr>
        </p:nvSpPr>
        <p:spPr>
          <a:xfrm>
            <a:off x="470936" y="6047335"/>
            <a:ext cx="6954235" cy="4638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Shape&#10;&#10;Description automatically generated with medium confidence">
            <a:extLst>
              <a:ext uri="{FF2B5EF4-FFF2-40B4-BE49-F238E27FC236}">
                <a16:creationId xmlns:a16="http://schemas.microsoft.com/office/drawing/2014/main" id="{B541FAD7-E9E4-4081-8DB3-BE66FE945D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145" y="5483498"/>
            <a:ext cx="3956312" cy="902210"/>
          </a:xfrm>
          <a:prstGeom prst="rect">
            <a:avLst/>
          </a:prstGeom>
        </p:spPr>
      </p:pic>
      <p:sp>
        <p:nvSpPr>
          <p:cNvPr id="13" name="Picture Placeholder 11">
            <a:extLst>
              <a:ext uri="{FF2B5EF4-FFF2-40B4-BE49-F238E27FC236}">
                <a16:creationId xmlns:a16="http://schemas.microsoft.com/office/drawing/2014/main" id="{CA9E8D5E-6CB0-42A4-9C78-60FF626EF3BC}"/>
              </a:ext>
            </a:extLst>
          </p:cNvPr>
          <p:cNvSpPr>
            <a:spLocks noGrp="1"/>
          </p:cNvSpPr>
          <p:nvPr>
            <p:ph type="pic" sz="quarter" idx="10"/>
          </p:nvPr>
        </p:nvSpPr>
        <p:spPr>
          <a:xfrm>
            <a:off x="0" y="0"/>
            <a:ext cx="12192000" cy="5006017"/>
          </a:xfrm>
        </p:spPr>
        <p:txBody>
          <a:bodyPr/>
          <a:lstStyle/>
          <a:p>
            <a:endParaRPr lang="en-US"/>
          </a:p>
        </p:txBody>
      </p:sp>
    </p:spTree>
    <p:extLst>
      <p:ext uri="{BB962C8B-B14F-4D97-AF65-F5344CB8AC3E}">
        <p14:creationId xmlns:p14="http://schemas.microsoft.com/office/powerpoint/2010/main" val="269117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5907217-0406-4A3C-ACAB-9030E07EDFCA}"/>
              </a:ext>
            </a:extLst>
          </p:cNvPr>
          <p:cNvSpPr>
            <a:spLocks noGrp="1"/>
          </p:cNvSpPr>
          <p:nvPr>
            <p:ph idx="1"/>
          </p:nvPr>
        </p:nvSpPr>
        <p:spPr>
          <a:xfrm>
            <a:off x="451719" y="2012949"/>
            <a:ext cx="6729009" cy="3816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4C3AFE71-1B77-471D-8E0E-F16A14C62C3D}"/>
              </a:ext>
            </a:extLst>
          </p:cNvPr>
          <p:cNvSpPr>
            <a:spLocks noGrp="1"/>
          </p:cNvSpPr>
          <p:nvPr>
            <p:ph type="pic" sz="quarter" idx="10"/>
          </p:nvPr>
        </p:nvSpPr>
        <p:spPr>
          <a:xfrm>
            <a:off x="7670104" y="1586751"/>
            <a:ext cx="4521896" cy="5271249"/>
          </a:xfrm>
        </p:spPr>
        <p:txBody>
          <a:bodyPr/>
          <a:lstStyle/>
          <a:p>
            <a:endParaRPr lang="en-US"/>
          </a:p>
        </p:txBody>
      </p:sp>
      <p:sp>
        <p:nvSpPr>
          <p:cNvPr id="13" name="Rectangle 12">
            <a:extLst>
              <a:ext uri="{FF2B5EF4-FFF2-40B4-BE49-F238E27FC236}">
                <a16:creationId xmlns:a16="http://schemas.microsoft.com/office/drawing/2014/main" id="{7E751AEC-ADAA-4EFA-A172-4F1EF51C6620}"/>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4DA51C9-D9F8-498A-81A8-DE033E6451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CF557B9-E6EE-4C85-AE8A-10579683D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392647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BA8A6A1-D7FD-4814-9AA6-C556BAE530E8}"/>
              </a:ext>
            </a:extLst>
          </p:cNvPr>
          <p:cNvSpPr>
            <a:spLocks noGrp="1"/>
          </p:cNvSpPr>
          <p:nvPr>
            <p:ph idx="1"/>
          </p:nvPr>
        </p:nvSpPr>
        <p:spPr>
          <a:xfrm>
            <a:off x="451720" y="2051049"/>
            <a:ext cx="11288560" cy="3765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DDC1CAE3-942F-49ED-ABF3-2044D1150318}"/>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9E416AF-11A8-4B5A-9861-FB8C987A0F0B}"/>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1E090750-F76B-479F-89DA-10DD48B28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958129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6092868" y="2063749"/>
            <a:ext cx="5647412" cy="3740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068013"/>
            <a:ext cx="5260932" cy="57899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8">
            <a:extLst>
              <a:ext uri="{FF2B5EF4-FFF2-40B4-BE49-F238E27FC236}">
                <a16:creationId xmlns:a16="http://schemas.microsoft.com/office/drawing/2014/main" id="{B1D1DD48-2F80-4FF9-9E59-2B79258FCED4}"/>
              </a:ext>
            </a:extLst>
          </p:cNvPr>
          <p:cNvSpPr>
            <a:spLocks noGrp="1"/>
          </p:cNvSpPr>
          <p:nvPr>
            <p:ph type="pic" sz="quarter" idx="10"/>
          </p:nvPr>
        </p:nvSpPr>
        <p:spPr>
          <a:xfrm>
            <a:off x="419100" y="2063750"/>
            <a:ext cx="5257800" cy="4302125"/>
          </a:xfrm>
        </p:spPr>
        <p:txBody>
          <a:bodyPr/>
          <a:lstStyle/>
          <a:p>
            <a:endParaRPr lang="en-US"/>
          </a:p>
        </p:txBody>
      </p:sp>
      <p:sp>
        <p:nvSpPr>
          <p:cNvPr id="17" name="Rectangle 16">
            <a:extLst>
              <a:ext uri="{FF2B5EF4-FFF2-40B4-BE49-F238E27FC236}">
                <a16:creationId xmlns:a16="http://schemas.microsoft.com/office/drawing/2014/main" id="{A330D34A-5F71-4C10-8DD9-B7CF309928C4}"/>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9" name="Picture 18" descr="Shape&#10;&#10;Description automatically generated with medium confidence">
            <a:extLst>
              <a:ext uri="{FF2B5EF4-FFF2-40B4-BE49-F238E27FC236}">
                <a16:creationId xmlns:a16="http://schemas.microsoft.com/office/drawing/2014/main" id="{87FF6005-92EA-461D-B885-091E595583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388604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5889668" y="518739"/>
            <a:ext cx="5647412" cy="536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
            <a:ext cx="52609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4386980" cy="1678362"/>
          </a:xfrm>
        </p:spPr>
        <p:txBody>
          <a:bodyPr/>
          <a:lstStyle>
            <a:lvl1pPr>
              <a:defRPr>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451720" y="2487238"/>
            <a:ext cx="4386980" cy="3878637"/>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10;&#10;Description automatically generated with medium confidence">
            <a:extLst>
              <a:ext uri="{FF2B5EF4-FFF2-40B4-BE49-F238E27FC236}">
                <a16:creationId xmlns:a16="http://schemas.microsoft.com/office/drawing/2014/main" id="{B2272B91-62B0-464E-9AF3-BB012A18F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618846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0D43D2-C00D-4EDC-A0A6-4A796350AACC}"/>
              </a:ext>
            </a:extLst>
          </p:cNvPr>
          <p:cNvSpPr/>
          <p:nvPr userDrawn="1"/>
        </p:nvSpPr>
        <p:spPr>
          <a:xfrm>
            <a:off x="6931068" y="0"/>
            <a:ext cx="52609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10;&#10;Description automatically generated with medium confidence">
            <a:extLst>
              <a:ext uri="{FF2B5EF4-FFF2-40B4-BE49-F238E27FC236}">
                <a16:creationId xmlns:a16="http://schemas.microsoft.com/office/drawing/2014/main" id="{1B4EF4CA-1D8B-4F70-86FF-73DDDA2037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
        <p:nvSpPr>
          <p:cNvPr id="7" name="Content Placeholder 2">
            <a:extLst>
              <a:ext uri="{FF2B5EF4-FFF2-40B4-BE49-F238E27FC236}">
                <a16:creationId xmlns:a16="http://schemas.microsoft.com/office/drawing/2014/main" id="{43BFA67B-8CFB-4D94-BC54-A4341AEED9F8}"/>
              </a:ext>
            </a:extLst>
          </p:cNvPr>
          <p:cNvSpPr>
            <a:spLocks noGrp="1"/>
          </p:cNvSpPr>
          <p:nvPr>
            <p:ph idx="1"/>
          </p:nvPr>
        </p:nvSpPr>
        <p:spPr>
          <a:xfrm>
            <a:off x="669968" y="2197099"/>
            <a:ext cx="5647412" cy="3644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E7543392-653F-4795-9D86-D939E45B3A9E}"/>
              </a:ext>
            </a:extLst>
          </p:cNvPr>
          <p:cNvSpPr>
            <a:spLocks noGrp="1"/>
          </p:cNvSpPr>
          <p:nvPr>
            <p:ph type="title"/>
          </p:nvPr>
        </p:nvSpPr>
        <p:spPr>
          <a:xfrm>
            <a:off x="669968" y="479394"/>
            <a:ext cx="5647412" cy="1678362"/>
          </a:xfrm>
        </p:spPr>
        <p:txBody>
          <a:bodyPr/>
          <a:lstStyle>
            <a:lvl1pPr>
              <a:defRPr>
                <a:solidFill>
                  <a:schemeClr val="accent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1D72D69-FC2E-4E29-A05B-A52F8B2C8F53}"/>
              </a:ext>
            </a:extLst>
          </p:cNvPr>
          <p:cNvSpPr>
            <a:spLocks noGrp="1"/>
          </p:cNvSpPr>
          <p:nvPr>
            <p:ph idx="10"/>
          </p:nvPr>
        </p:nvSpPr>
        <p:spPr>
          <a:xfrm>
            <a:off x="7398620" y="479394"/>
            <a:ext cx="4386980" cy="588648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3177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CA6CAE-543D-4647-9668-B46807E3E7C0}"/>
              </a:ext>
            </a:extLst>
          </p:cNvPr>
          <p:cNvSpPr/>
          <p:nvPr userDrawn="1"/>
        </p:nvSpPr>
        <p:spPr>
          <a:xfrm>
            <a:off x="6976213" y="-1"/>
            <a:ext cx="5215787"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BF5C8DD1-3312-485F-992D-F2EBB0F1D981}"/>
              </a:ext>
            </a:extLst>
          </p:cNvPr>
          <p:cNvSpPr>
            <a:spLocks noGrp="1"/>
          </p:cNvSpPr>
          <p:nvPr>
            <p:ph idx="1"/>
          </p:nvPr>
        </p:nvSpPr>
        <p:spPr>
          <a:xfrm>
            <a:off x="835068" y="2076448"/>
            <a:ext cx="5260932" cy="3740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13377052-EB51-47D3-992F-93DB4DAA4129}"/>
              </a:ext>
            </a:extLst>
          </p:cNvPr>
          <p:cNvSpPr>
            <a:spLocks noGrp="1"/>
          </p:cNvSpPr>
          <p:nvPr>
            <p:ph type="pic" sz="quarter" idx="10"/>
          </p:nvPr>
        </p:nvSpPr>
        <p:spPr>
          <a:xfrm>
            <a:off x="6456645" y="2076449"/>
            <a:ext cx="5257800" cy="4302125"/>
          </a:xfrm>
        </p:spPr>
        <p:txBody>
          <a:bodyPr/>
          <a:lstStyle/>
          <a:p>
            <a:endParaRPr lang="en-US"/>
          </a:p>
        </p:txBody>
      </p:sp>
      <p:sp>
        <p:nvSpPr>
          <p:cNvPr id="12" name="Rectangle 11">
            <a:extLst>
              <a:ext uri="{FF2B5EF4-FFF2-40B4-BE49-F238E27FC236}">
                <a16:creationId xmlns:a16="http://schemas.microsoft.com/office/drawing/2014/main" id="{18177EDA-D594-41BB-A8ED-27AF29F53C72}"/>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D42B59E-68A4-42DC-9F80-CC3B9F41A91E}"/>
              </a:ext>
            </a:extLst>
          </p:cNvPr>
          <p:cNvSpPr>
            <a:spLocks noGrp="1"/>
          </p:cNvSpPr>
          <p:nvPr>
            <p:ph type="title"/>
          </p:nvPr>
        </p:nvSpPr>
        <p:spPr>
          <a:xfrm>
            <a:off x="451720" y="518738"/>
            <a:ext cx="11288560" cy="549275"/>
          </a:xfrm>
        </p:spPr>
        <p:txBody>
          <a:bodyPr/>
          <a:lstStyle>
            <a:lvl1pPr>
              <a:defRPr>
                <a:solidFill>
                  <a:schemeClr val="accent1"/>
                </a:solidFill>
              </a:defRPr>
            </a:lvl1pPr>
          </a:lstStyle>
          <a:p>
            <a:r>
              <a:rPr lang="en-US"/>
              <a:t>Click to edit Master title style</a:t>
            </a:r>
          </a:p>
        </p:txBody>
      </p:sp>
      <p:pic>
        <p:nvPicPr>
          <p:cNvPr id="15" name="Picture 14" descr="Shape&#10;&#10;Description automatically generated with medium confidence">
            <a:extLst>
              <a:ext uri="{FF2B5EF4-FFF2-40B4-BE49-F238E27FC236}">
                <a16:creationId xmlns:a16="http://schemas.microsoft.com/office/drawing/2014/main" id="{E968ED59-E778-4927-8257-3314BA822B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1706746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763635B-C757-4AFE-B15F-FDBDD9EEB50E}"/>
              </a:ext>
            </a:extLst>
          </p:cNvPr>
          <p:cNvSpPr>
            <a:spLocks noGrp="1"/>
          </p:cNvSpPr>
          <p:nvPr>
            <p:ph idx="1"/>
          </p:nvPr>
        </p:nvSpPr>
        <p:spPr>
          <a:xfrm>
            <a:off x="6092868" y="2038349"/>
            <a:ext cx="5647412" cy="4302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EEBFAD42-E612-4529-9227-D98E92042424}"/>
              </a:ext>
            </a:extLst>
          </p:cNvPr>
          <p:cNvSpPr/>
          <p:nvPr userDrawn="1"/>
        </p:nvSpPr>
        <p:spPr>
          <a:xfrm>
            <a:off x="0" y="1586751"/>
            <a:ext cx="5260932" cy="52712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8">
            <a:extLst>
              <a:ext uri="{FF2B5EF4-FFF2-40B4-BE49-F238E27FC236}">
                <a16:creationId xmlns:a16="http://schemas.microsoft.com/office/drawing/2014/main" id="{5DFC965B-2003-45AD-8220-2964CA8EFE33}"/>
              </a:ext>
            </a:extLst>
          </p:cNvPr>
          <p:cNvSpPr>
            <a:spLocks noGrp="1"/>
          </p:cNvSpPr>
          <p:nvPr>
            <p:ph type="pic" sz="quarter" idx="10"/>
          </p:nvPr>
        </p:nvSpPr>
        <p:spPr>
          <a:xfrm>
            <a:off x="419100" y="2038350"/>
            <a:ext cx="5257800" cy="4302125"/>
          </a:xfrm>
        </p:spPr>
        <p:txBody>
          <a:bodyPr/>
          <a:lstStyle/>
          <a:p>
            <a:endParaRPr lang="en-US"/>
          </a:p>
        </p:txBody>
      </p:sp>
      <p:sp>
        <p:nvSpPr>
          <p:cNvPr id="11" name="Rectangle 10">
            <a:extLst>
              <a:ext uri="{FF2B5EF4-FFF2-40B4-BE49-F238E27FC236}">
                <a16:creationId xmlns:a16="http://schemas.microsoft.com/office/drawing/2014/main" id="{ABFAA68B-0ADA-416D-A2AF-2503975773E4}"/>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8911CE4-579D-4A1B-B313-CF6F8E1A3085}"/>
              </a:ext>
            </a:extLst>
          </p:cNvPr>
          <p:cNvSpPr>
            <a:spLocks noGrp="1"/>
          </p:cNvSpPr>
          <p:nvPr>
            <p:ph type="title"/>
          </p:nvPr>
        </p:nvSpPr>
        <p:spPr>
          <a:xfrm>
            <a:off x="451720" y="518738"/>
            <a:ext cx="11288560" cy="549275"/>
          </a:xfrm>
        </p:spPr>
        <p:txBody>
          <a:bodyPr/>
          <a:lstStyle>
            <a:lvl1pPr>
              <a:defRPr>
                <a:solidFill>
                  <a:schemeClr val="accent1"/>
                </a:solidFill>
              </a:defRPr>
            </a:lvl1pPr>
          </a:lstStyle>
          <a:p>
            <a:r>
              <a:rPr lang="en-US"/>
              <a:t>Click to edit Master title style</a:t>
            </a:r>
          </a:p>
        </p:txBody>
      </p:sp>
      <p:pic>
        <p:nvPicPr>
          <p:cNvPr id="13" name="Picture 12" descr="Shape&#10;&#10;Description automatically generated with medium confidence">
            <a:extLst>
              <a:ext uri="{FF2B5EF4-FFF2-40B4-BE49-F238E27FC236}">
                <a16:creationId xmlns:a16="http://schemas.microsoft.com/office/drawing/2014/main" id="{F0F185E6-4C85-474B-97B7-9FED06CB6D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4225813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669968" y="2197099"/>
            <a:ext cx="5647412" cy="3644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6931068" y="0"/>
            <a:ext cx="5260932" cy="68713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669968" y="479394"/>
            <a:ext cx="5647412" cy="1678362"/>
          </a:xfrm>
        </p:spPr>
        <p:txBody>
          <a:bodyPr/>
          <a:lstStyle>
            <a:lvl1pPr>
              <a:defRPr>
                <a:solidFill>
                  <a:schemeClr val="accent2"/>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7398620" y="479394"/>
            <a:ext cx="4386980" cy="588648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10;&#10;Description automatically generated with medium confidence">
            <a:extLst>
              <a:ext uri="{FF2B5EF4-FFF2-40B4-BE49-F238E27FC236}">
                <a16:creationId xmlns:a16="http://schemas.microsoft.com/office/drawing/2014/main" id="{903E37F5-B382-4997-9F71-C09CBBEBAB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672936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5889668" y="518738"/>
            <a:ext cx="5647412" cy="5847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
            <a:ext cx="526093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4386980" cy="1678362"/>
          </a:xfrm>
        </p:spPr>
        <p:txBody>
          <a:bodyPr/>
          <a:lstStyle>
            <a:lvl1pPr>
              <a:defRPr>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451720" y="2487238"/>
            <a:ext cx="4386980" cy="3878637"/>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Shape&#10;&#10;Description automatically generated with medium confidence">
            <a:extLst>
              <a:ext uri="{FF2B5EF4-FFF2-40B4-BE49-F238E27FC236}">
                <a16:creationId xmlns:a16="http://schemas.microsoft.com/office/drawing/2014/main" id="{79C7E2C0-DA2C-4ECF-BA5F-68CCF07FC0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320526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CBC076-E11F-4E07-BF3C-B3967BD290B2}"/>
              </a:ext>
            </a:extLst>
          </p:cNvPr>
          <p:cNvSpPr/>
          <p:nvPr userDrawn="1"/>
        </p:nvSpPr>
        <p:spPr>
          <a:xfrm>
            <a:off x="6976213" y="-1"/>
            <a:ext cx="5215787"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EC2D93-7B36-4B5C-8C7A-77EB164B6A9B}"/>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9C721C8-B1A0-44C2-A2C6-952CC548B4E2}"/>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E43B15EA-EEEF-4CEE-BB15-6BFE327F1C4C}"/>
              </a:ext>
            </a:extLst>
          </p:cNvPr>
          <p:cNvSpPr>
            <a:spLocks noGrp="1"/>
          </p:cNvSpPr>
          <p:nvPr>
            <p:ph idx="1"/>
          </p:nvPr>
        </p:nvSpPr>
        <p:spPr>
          <a:xfrm>
            <a:off x="835068" y="2190748"/>
            <a:ext cx="5260932" cy="3676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8">
            <a:extLst>
              <a:ext uri="{FF2B5EF4-FFF2-40B4-BE49-F238E27FC236}">
                <a16:creationId xmlns:a16="http://schemas.microsoft.com/office/drawing/2014/main" id="{EF919294-0D3E-45C4-90C8-E17E3861AE10}"/>
              </a:ext>
            </a:extLst>
          </p:cNvPr>
          <p:cNvSpPr>
            <a:spLocks noGrp="1"/>
          </p:cNvSpPr>
          <p:nvPr>
            <p:ph type="pic" sz="quarter" idx="10"/>
          </p:nvPr>
        </p:nvSpPr>
        <p:spPr>
          <a:xfrm>
            <a:off x="6456645" y="2190749"/>
            <a:ext cx="5257800" cy="4302125"/>
          </a:xfrm>
        </p:spPr>
        <p:txBody>
          <a:bodyPr/>
          <a:lstStyle/>
          <a:p>
            <a:endParaRPr lang="en-US"/>
          </a:p>
        </p:txBody>
      </p:sp>
      <p:pic>
        <p:nvPicPr>
          <p:cNvPr id="14" name="Picture 13" descr="Shape&#10;&#10;Description automatically generated with medium confidence">
            <a:extLst>
              <a:ext uri="{FF2B5EF4-FFF2-40B4-BE49-F238E27FC236}">
                <a16:creationId xmlns:a16="http://schemas.microsoft.com/office/drawing/2014/main" id="{89ADF0EE-7135-44ED-8FFF-78CD2444D6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1443689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Fade Righ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6096000" y="0"/>
            <a:ext cx="6096000" cy="6858000"/>
          </a:xfrm>
        </p:spPr>
        <p:txBody>
          <a:bodyPr/>
          <a:lstStyle/>
          <a:p>
            <a:endParaRPr lang="en-US"/>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a:off x="5308599" y="0"/>
            <a:ext cx="3505201" cy="6858000"/>
          </a:xfrm>
          <a:blipFill>
            <a:blip r:embed="rId2"/>
            <a:stretch>
              <a:fillRect/>
            </a:stretch>
          </a:blipFill>
          <a:ln>
            <a:noFill/>
          </a:ln>
        </p:spPr>
        <p:txBody>
          <a:bodyPr>
            <a:noAutofit/>
          </a:bodyPr>
          <a:lstStyle>
            <a:lvl1pPr>
              <a:defRPr>
                <a:noFill/>
              </a:defRPr>
            </a:lvl1pPr>
          </a:lstStyle>
          <a:p>
            <a:endParaRPr lang="en-US"/>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824753" y="651280"/>
            <a:ext cx="4921420" cy="147712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8247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3" name="Picture 52" descr="Shape&#10;&#10;Description automatically generated with medium confidence">
            <a:extLst>
              <a:ext uri="{FF2B5EF4-FFF2-40B4-BE49-F238E27FC236}">
                <a16:creationId xmlns:a16="http://schemas.microsoft.com/office/drawing/2014/main" id="{BE23184D-6A0D-4806-9189-D2C4DB34B0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172975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Fade Lef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0" y="-2"/>
            <a:ext cx="6096000" cy="6858002"/>
          </a:xfrm>
        </p:spPr>
        <p:txBody>
          <a:bodyPr/>
          <a:lstStyle/>
          <a:p>
            <a:endParaRPr lang="en-US"/>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rot="10800000">
            <a:off x="3048000" y="0"/>
            <a:ext cx="3505201" cy="6858000"/>
          </a:xfrm>
          <a:blipFill>
            <a:blip r:embed="rId2"/>
            <a:stretch>
              <a:fillRect/>
            </a:stretch>
          </a:blipFill>
          <a:ln>
            <a:noFill/>
          </a:ln>
        </p:spPr>
        <p:txBody>
          <a:bodyPr>
            <a:noAutofit/>
          </a:bodyPr>
          <a:lstStyle>
            <a:lvl1pPr>
              <a:defRPr>
                <a:noFill/>
              </a:defRPr>
            </a:lvl1pPr>
          </a:lstStyle>
          <a:p>
            <a:endParaRPr lang="en-US"/>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6374653" y="651280"/>
            <a:ext cx="4921420" cy="147712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63746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hape&#10;&#10;Description automatically generated with medium confidence">
            <a:extLst>
              <a:ext uri="{FF2B5EF4-FFF2-40B4-BE49-F238E27FC236}">
                <a16:creationId xmlns:a16="http://schemas.microsoft.com/office/drawing/2014/main" id="{BAE5C05A-5975-4552-BDCC-65D8B4EB9F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406764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451720" y="1485901"/>
            <a:ext cx="11288560" cy="4394200"/>
          </a:xfrm>
        </p:spPr>
        <p:txBody>
          <a:bodyPr/>
          <a:lstStyle>
            <a:lvl1pPr>
              <a:lnSpc>
                <a:spcPct val="150000"/>
              </a:lnSpc>
              <a:spcBef>
                <a:spcPts val="300"/>
              </a:spcBef>
              <a:spcAft>
                <a:spcPts val="300"/>
              </a:spcAft>
              <a:defRPr/>
            </a:lvl1pPr>
            <a:lvl2pPr>
              <a:lnSpc>
                <a:spcPct val="150000"/>
              </a:lnSpc>
              <a:spcBef>
                <a:spcPts val="300"/>
              </a:spcBef>
              <a:spcAft>
                <a:spcPts val="300"/>
              </a:spcAft>
              <a:defRPr/>
            </a:lvl2pPr>
            <a:lvl3pPr>
              <a:lnSpc>
                <a:spcPct val="150000"/>
              </a:lnSpc>
              <a:spcBef>
                <a:spcPts val="300"/>
              </a:spcBef>
              <a:spcAft>
                <a:spcPts val="300"/>
              </a:spcAft>
              <a:defRPr/>
            </a:lvl3pPr>
            <a:lvl4pPr>
              <a:lnSpc>
                <a:spcPct val="150000"/>
              </a:lnSpc>
              <a:spcBef>
                <a:spcPts val="300"/>
              </a:spcBef>
              <a:spcAft>
                <a:spcPts val="300"/>
              </a:spcAft>
              <a:defRPr/>
            </a:lvl4pPr>
            <a:lvl5pPr>
              <a:lnSpc>
                <a:spcPct val="150000"/>
              </a:lnSpc>
              <a:spcBef>
                <a:spcPts val="300"/>
              </a:spcBef>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3282844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753559" y="3132438"/>
            <a:ext cx="2417874" cy="2666384"/>
          </a:xfrm>
        </p:spPr>
        <p:txBody>
          <a:bodyPr/>
          <a:lstStyle/>
          <a:p>
            <a:pPr lvl="0"/>
            <a:r>
              <a:rPr lang="en-US"/>
              <a:t>Click to edit Master text styles</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5" name="Content Placeholder 2">
            <a:extLst>
              <a:ext uri="{FF2B5EF4-FFF2-40B4-BE49-F238E27FC236}">
                <a16:creationId xmlns:a16="http://schemas.microsoft.com/office/drawing/2014/main" id="{86AE088F-BB96-45C3-8B37-5DF29D56942E}"/>
              </a:ext>
            </a:extLst>
          </p:cNvPr>
          <p:cNvSpPr>
            <a:spLocks noGrp="1"/>
          </p:cNvSpPr>
          <p:nvPr>
            <p:ph idx="10"/>
          </p:nvPr>
        </p:nvSpPr>
        <p:spPr>
          <a:xfrm>
            <a:off x="753559" y="1464816"/>
            <a:ext cx="2417874" cy="1445681"/>
          </a:xfrm>
        </p:spPr>
        <p:txBody>
          <a:bodyPr/>
          <a:lstStyle/>
          <a:p>
            <a:pPr lvl="0"/>
            <a:endParaRPr lang="en-US"/>
          </a:p>
        </p:txBody>
      </p:sp>
      <p:sp>
        <p:nvSpPr>
          <p:cNvPr id="6" name="Content Placeholder 2">
            <a:extLst>
              <a:ext uri="{FF2B5EF4-FFF2-40B4-BE49-F238E27FC236}">
                <a16:creationId xmlns:a16="http://schemas.microsoft.com/office/drawing/2014/main" id="{4DFBD8F0-3AEA-42F5-8635-AE54E67A67D1}"/>
              </a:ext>
            </a:extLst>
          </p:cNvPr>
          <p:cNvSpPr>
            <a:spLocks noGrp="1"/>
          </p:cNvSpPr>
          <p:nvPr>
            <p:ph idx="11"/>
          </p:nvPr>
        </p:nvSpPr>
        <p:spPr>
          <a:xfrm>
            <a:off x="3471605" y="3132438"/>
            <a:ext cx="2417874" cy="2666384"/>
          </a:xfrm>
        </p:spPr>
        <p:txBody>
          <a:bodyPr/>
          <a:lstStyle/>
          <a:p>
            <a:pPr lvl="0"/>
            <a:r>
              <a:rPr lang="en-US"/>
              <a:t>Click to edit Master text styles</a:t>
            </a:r>
          </a:p>
        </p:txBody>
      </p:sp>
      <p:sp>
        <p:nvSpPr>
          <p:cNvPr id="7" name="Content Placeholder 2">
            <a:extLst>
              <a:ext uri="{FF2B5EF4-FFF2-40B4-BE49-F238E27FC236}">
                <a16:creationId xmlns:a16="http://schemas.microsoft.com/office/drawing/2014/main" id="{8D5FA39E-D822-41AE-A3D9-233E5BCA3944}"/>
              </a:ext>
            </a:extLst>
          </p:cNvPr>
          <p:cNvSpPr>
            <a:spLocks noGrp="1"/>
          </p:cNvSpPr>
          <p:nvPr>
            <p:ph idx="12"/>
          </p:nvPr>
        </p:nvSpPr>
        <p:spPr>
          <a:xfrm>
            <a:off x="3471605" y="1464816"/>
            <a:ext cx="2417874" cy="1445681"/>
          </a:xfrm>
        </p:spPr>
        <p:txBody>
          <a:bodyPr/>
          <a:lstStyle/>
          <a:p>
            <a:pPr lvl="0"/>
            <a:endParaRPr lang="en-US"/>
          </a:p>
        </p:txBody>
      </p:sp>
      <p:sp>
        <p:nvSpPr>
          <p:cNvPr id="8" name="Content Placeholder 2">
            <a:extLst>
              <a:ext uri="{FF2B5EF4-FFF2-40B4-BE49-F238E27FC236}">
                <a16:creationId xmlns:a16="http://schemas.microsoft.com/office/drawing/2014/main" id="{7F6A9824-761D-413C-A4C3-580499895FAC}"/>
              </a:ext>
            </a:extLst>
          </p:cNvPr>
          <p:cNvSpPr>
            <a:spLocks noGrp="1"/>
          </p:cNvSpPr>
          <p:nvPr>
            <p:ph idx="13"/>
          </p:nvPr>
        </p:nvSpPr>
        <p:spPr>
          <a:xfrm>
            <a:off x="6178235" y="3132438"/>
            <a:ext cx="2417874" cy="2666384"/>
          </a:xfrm>
        </p:spPr>
        <p:txBody>
          <a:bodyPr/>
          <a:lstStyle/>
          <a:p>
            <a:pPr lvl="0"/>
            <a:r>
              <a:rPr lang="en-US"/>
              <a:t>Click to edit Master text styles</a:t>
            </a:r>
          </a:p>
        </p:txBody>
      </p:sp>
      <p:sp>
        <p:nvSpPr>
          <p:cNvPr id="9" name="Content Placeholder 2">
            <a:extLst>
              <a:ext uri="{FF2B5EF4-FFF2-40B4-BE49-F238E27FC236}">
                <a16:creationId xmlns:a16="http://schemas.microsoft.com/office/drawing/2014/main" id="{DDF72C8C-83B0-4A3D-A864-E12A4BDEA9D7}"/>
              </a:ext>
            </a:extLst>
          </p:cNvPr>
          <p:cNvSpPr>
            <a:spLocks noGrp="1"/>
          </p:cNvSpPr>
          <p:nvPr>
            <p:ph idx="14"/>
          </p:nvPr>
        </p:nvSpPr>
        <p:spPr>
          <a:xfrm>
            <a:off x="6178235" y="1464816"/>
            <a:ext cx="2417874" cy="1445681"/>
          </a:xfrm>
        </p:spPr>
        <p:txBody>
          <a:bodyPr/>
          <a:lstStyle/>
          <a:p>
            <a:pPr lvl="0"/>
            <a:endParaRPr lang="en-US"/>
          </a:p>
        </p:txBody>
      </p:sp>
      <p:sp>
        <p:nvSpPr>
          <p:cNvPr id="10" name="Content Placeholder 2">
            <a:extLst>
              <a:ext uri="{FF2B5EF4-FFF2-40B4-BE49-F238E27FC236}">
                <a16:creationId xmlns:a16="http://schemas.microsoft.com/office/drawing/2014/main" id="{8BCFE490-330C-4888-9475-CFBCDBD4FF3F}"/>
              </a:ext>
            </a:extLst>
          </p:cNvPr>
          <p:cNvSpPr>
            <a:spLocks noGrp="1"/>
          </p:cNvSpPr>
          <p:nvPr>
            <p:ph idx="15"/>
          </p:nvPr>
        </p:nvSpPr>
        <p:spPr>
          <a:xfrm>
            <a:off x="8884865" y="3132438"/>
            <a:ext cx="2417874" cy="2666384"/>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8F678121-D29C-4B95-86BD-17C020A8C5B5}"/>
              </a:ext>
            </a:extLst>
          </p:cNvPr>
          <p:cNvSpPr>
            <a:spLocks noGrp="1"/>
          </p:cNvSpPr>
          <p:nvPr>
            <p:ph idx="16"/>
          </p:nvPr>
        </p:nvSpPr>
        <p:spPr>
          <a:xfrm>
            <a:off x="8884865" y="1464816"/>
            <a:ext cx="2417874" cy="1445681"/>
          </a:xfrm>
        </p:spPr>
        <p:txBody>
          <a:bodyPr/>
          <a:lstStyle/>
          <a:p>
            <a:pPr lvl="0"/>
            <a:endParaRPr lang="en-US"/>
          </a:p>
        </p:txBody>
      </p:sp>
    </p:spTree>
    <p:extLst>
      <p:ext uri="{BB962C8B-B14F-4D97-AF65-F5344CB8AC3E}">
        <p14:creationId xmlns:p14="http://schemas.microsoft.com/office/powerpoint/2010/main" val="864323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8" name="Content Placeholder 2">
            <a:extLst>
              <a:ext uri="{FF2B5EF4-FFF2-40B4-BE49-F238E27FC236}">
                <a16:creationId xmlns:a16="http://schemas.microsoft.com/office/drawing/2014/main" id="{7F6A9824-761D-413C-A4C3-580499895FAC}"/>
              </a:ext>
            </a:extLst>
          </p:cNvPr>
          <p:cNvSpPr>
            <a:spLocks noGrp="1"/>
          </p:cNvSpPr>
          <p:nvPr>
            <p:ph idx="13"/>
          </p:nvPr>
        </p:nvSpPr>
        <p:spPr>
          <a:xfrm>
            <a:off x="889262" y="3132438"/>
            <a:ext cx="5062796" cy="2666384"/>
          </a:xfrm>
        </p:spPr>
        <p:txBody>
          <a:bodyPr/>
          <a:lstStyle/>
          <a:p>
            <a:pPr lvl="0"/>
            <a:r>
              <a:rPr lang="en-US"/>
              <a:t>Click to edit Master text styles</a:t>
            </a:r>
          </a:p>
        </p:txBody>
      </p:sp>
      <p:sp>
        <p:nvSpPr>
          <p:cNvPr id="9" name="Content Placeholder 2">
            <a:extLst>
              <a:ext uri="{FF2B5EF4-FFF2-40B4-BE49-F238E27FC236}">
                <a16:creationId xmlns:a16="http://schemas.microsoft.com/office/drawing/2014/main" id="{DDF72C8C-83B0-4A3D-A864-E12A4BDEA9D7}"/>
              </a:ext>
            </a:extLst>
          </p:cNvPr>
          <p:cNvSpPr>
            <a:spLocks noGrp="1"/>
          </p:cNvSpPr>
          <p:nvPr>
            <p:ph idx="14"/>
          </p:nvPr>
        </p:nvSpPr>
        <p:spPr>
          <a:xfrm>
            <a:off x="889262" y="1464816"/>
            <a:ext cx="5062796" cy="1445681"/>
          </a:xfrm>
        </p:spPr>
        <p:txBody>
          <a:bodyPr/>
          <a:lstStyle/>
          <a:p>
            <a:pPr lvl="0"/>
            <a:endParaRPr lang="en-US"/>
          </a:p>
        </p:txBody>
      </p:sp>
      <p:sp>
        <p:nvSpPr>
          <p:cNvPr id="10" name="Content Placeholder 2">
            <a:extLst>
              <a:ext uri="{FF2B5EF4-FFF2-40B4-BE49-F238E27FC236}">
                <a16:creationId xmlns:a16="http://schemas.microsoft.com/office/drawing/2014/main" id="{8BCFE490-330C-4888-9475-CFBCDBD4FF3F}"/>
              </a:ext>
            </a:extLst>
          </p:cNvPr>
          <p:cNvSpPr>
            <a:spLocks noGrp="1"/>
          </p:cNvSpPr>
          <p:nvPr>
            <p:ph idx="15"/>
          </p:nvPr>
        </p:nvSpPr>
        <p:spPr>
          <a:xfrm>
            <a:off x="6239943" y="3132438"/>
            <a:ext cx="5062796" cy="2666384"/>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8F678121-D29C-4B95-86BD-17C020A8C5B5}"/>
              </a:ext>
            </a:extLst>
          </p:cNvPr>
          <p:cNvSpPr>
            <a:spLocks noGrp="1"/>
          </p:cNvSpPr>
          <p:nvPr>
            <p:ph idx="16"/>
          </p:nvPr>
        </p:nvSpPr>
        <p:spPr>
          <a:xfrm>
            <a:off x="6239943" y="1464816"/>
            <a:ext cx="5062796" cy="1445681"/>
          </a:xfrm>
        </p:spPr>
        <p:txBody>
          <a:bodyPr/>
          <a:lstStyle/>
          <a:p>
            <a:pPr lvl="0"/>
            <a:endParaRPr lang="en-US"/>
          </a:p>
        </p:txBody>
      </p:sp>
    </p:spTree>
    <p:extLst>
      <p:ext uri="{BB962C8B-B14F-4D97-AF65-F5344CB8AC3E}">
        <p14:creationId xmlns:p14="http://schemas.microsoft.com/office/powerpoint/2010/main" val="83640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5002306" y="2025649"/>
            <a:ext cx="6737974" cy="3790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84173416-48A0-4091-950F-E113686D8159}"/>
              </a:ext>
            </a:extLst>
          </p:cNvPr>
          <p:cNvSpPr>
            <a:spLocks noGrp="1"/>
          </p:cNvSpPr>
          <p:nvPr>
            <p:ph type="pic" sz="quarter" idx="10"/>
          </p:nvPr>
        </p:nvSpPr>
        <p:spPr>
          <a:xfrm>
            <a:off x="0" y="1586751"/>
            <a:ext cx="4521896" cy="5271249"/>
          </a:xfrm>
        </p:spPr>
        <p:txBody>
          <a:bodyPr/>
          <a:lstStyle/>
          <a:p>
            <a:endParaRPr lang="en-US"/>
          </a:p>
        </p:txBody>
      </p:sp>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115371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7" name="Content Placeholder 2">
            <a:extLst>
              <a:ext uri="{FF2B5EF4-FFF2-40B4-BE49-F238E27FC236}">
                <a16:creationId xmlns:a16="http://schemas.microsoft.com/office/drawing/2014/main" id="{84C1FE60-42BB-4439-A98E-82D8182F5F9F}"/>
              </a:ext>
            </a:extLst>
          </p:cNvPr>
          <p:cNvSpPr>
            <a:spLocks noGrp="1"/>
          </p:cNvSpPr>
          <p:nvPr>
            <p:ph idx="1"/>
          </p:nvPr>
        </p:nvSpPr>
        <p:spPr>
          <a:xfrm>
            <a:off x="753559" y="3357332"/>
            <a:ext cx="2417874" cy="2441489"/>
          </a:xfrm>
        </p:spPr>
        <p:txBody>
          <a:bodyPr/>
          <a:lstStyle/>
          <a:p>
            <a:pPr lvl="0"/>
            <a:r>
              <a:rPr lang="en-US"/>
              <a:t>Click to edit Master text styles</a:t>
            </a:r>
          </a:p>
        </p:txBody>
      </p:sp>
      <p:sp>
        <p:nvSpPr>
          <p:cNvPr id="8" name="Content Placeholder 2">
            <a:extLst>
              <a:ext uri="{FF2B5EF4-FFF2-40B4-BE49-F238E27FC236}">
                <a16:creationId xmlns:a16="http://schemas.microsoft.com/office/drawing/2014/main" id="{089C7B9D-8BCD-4472-A24E-A99C3A3F11FF}"/>
              </a:ext>
            </a:extLst>
          </p:cNvPr>
          <p:cNvSpPr>
            <a:spLocks noGrp="1"/>
          </p:cNvSpPr>
          <p:nvPr>
            <p:ph idx="10"/>
          </p:nvPr>
        </p:nvSpPr>
        <p:spPr>
          <a:xfrm>
            <a:off x="753559" y="1957642"/>
            <a:ext cx="2417874" cy="1203405"/>
          </a:xfrm>
        </p:spPr>
        <p:txBody>
          <a:bodyPr/>
          <a:lstStyle/>
          <a:p>
            <a:pPr lvl="0"/>
            <a:endParaRPr lang="en-US"/>
          </a:p>
        </p:txBody>
      </p:sp>
      <p:sp>
        <p:nvSpPr>
          <p:cNvPr id="10" name="Content Placeholder 2">
            <a:extLst>
              <a:ext uri="{FF2B5EF4-FFF2-40B4-BE49-F238E27FC236}">
                <a16:creationId xmlns:a16="http://schemas.microsoft.com/office/drawing/2014/main" id="{F705587F-6EA2-4010-B83C-6A7755956420}"/>
              </a:ext>
            </a:extLst>
          </p:cNvPr>
          <p:cNvSpPr>
            <a:spLocks noGrp="1"/>
          </p:cNvSpPr>
          <p:nvPr>
            <p:ph idx="11"/>
          </p:nvPr>
        </p:nvSpPr>
        <p:spPr>
          <a:xfrm>
            <a:off x="3471605" y="3357332"/>
            <a:ext cx="2417874" cy="2441489"/>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737C0078-11EB-43AA-BE3A-82CB48099178}"/>
              </a:ext>
            </a:extLst>
          </p:cNvPr>
          <p:cNvSpPr>
            <a:spLocks noGrp="1"/>
          </p:cNvSpPr>
          <p:nvPr>
            <p:ph idx="12"/>
          </p:nvPr>
        </p:nvSpPr>
        <p:spPr>
          <a:xfrm>
            <a:off x="3471605" y="1957642"/>
            <a:ext cx="2417874" cy="1203405"/>
          </a:xfrm>
        </p:spPr>
        <p:txBody>
          <a:bodyPr/>
          <a:lstStyle/>
          <a:p>
            <a:pPr lvl="0"/>
            <a:endParaRPr lang="en-US"/>
          </a:p>
        </p:txBody>
      </p:sp>
      <p:sp>
        <p:nvSpPr>
          <p:cNvPr id="14" name="Content Placeholder 2">
            <a:extLst>
              <a:ext uri="{FF2B5EF4-FFF2-40B4-BE49-F238E27FC236}">
                <a16:creationId xmlns:a16="http://schemas.microsoft.com/office/drawing/2014/main" id="{2865F872-EE06-4EC7-B162-425F3E1A99ED}"/>
              </a:ext>
            </a:extLst>
          </p:cNvPr>
          <p:cNvSpPr>
            <a:spLocks noGrp="1"/>
          </p:cNvSpPr>
          <p:nvPr>
            <p:ph idx="13"/>
          </p:nvPr>
        </p:nvSpPr>
        <p:spPr>
          <a:xfrm>
            <a:off x="6178235" y="3357332"/>
            <a:ext cx="2417874" cy="2441489"/>
          </a:xfrm>
        </p:spPr>
        <p:txBody>
          <a:bodyPr/>
          <a:lstStyle/>
          <a:p>
            <a:pPr lvl="0"/>
            <a:r>
              <a:rPr lang="en-US"/>
              <a:t>Click to edit Master text styles</a:t>
            </a:r>
          </a:p>
        </p:txBody>
      </p:sp>
      <p:sp>
        <p:nvSpPr>
          <p:cNvPr id="15" name="Content Placeholder 2">
            <a:extLst>
              <a:ext uri="{FF2B5EF4-FFF2-40B4-BE49-F238E27FC236}">
                <a16:creationId xmlns:a16="http://schemas.microsoft.com/office/drawing/2014/main" id="{8AAD29C4-DE8D-43DC-B2A9-46C13DA16424}"/>
              </a:ext>
            </a:extLst>
          </p:cNvPr>
          <p:cNvSpPr>
            <a:spLocks noGrp="1"/>
          </p:cNvSpPr>
          <p:nvPr>
            <p:ph idx="14"/>
          </p:nvPr>
        </p:nvSpPr>
        <p:spPr>
          <a:xfrm>
            <a:off x="6178235" y="1957642"/>
            <a:ext cx="2417874" cy="1203405"/>
          </a:xfrm>
        </p:spPr>
        <p:txBody>
          <a:bodyPr/>
          <a:lstStyle/>
          <a:p>
            <a:pPr lvl="0"/>
            <a:endParaRPr lang="en-US"/>
          </a:p>
        </p:txBody>
      </p:sp>
      <p:sp>
        <p:nvSpPr>
          <p:cNvPr id="16" name="Content Placeholder 2">
            <a:extLst>
              <a:ext uri="{FF2B5EF4-FFF2-40B4-BE49-F238E27FC236}">
                <a16:creationId xmlns:a16="http://schemas.microsoft.com/office/drawing/2014/main" id="{BDADE35B-FEC6-48C7-B1AB-76E4C262068D}"/>
              </a:ext>
            </a:extLst>
          </p:cNvPr>
          <p:cNvSpPr>
            <a:spLocks noGrp="1"/>
          </p:cNvSpPr>
          <p:nvPr>
            <p:ph idx="15"/>
          </p:nvPr>
        </p:nvSpPr>
        <p:spPr>
          <a:xfrm>
            <a:off x="8884865" y="3357332"/>
            <a:ext cx="2417874" cy="2441489"/>
          </a:xfrm>
        </p:spPr>
        <p:txBody>
          <a:bodyPr/>
          <a:lstStyle/>
          <a:p>
            <a:pPr lvl="0"/>
            <a:r>
              <a:rPr lang="en-US"/>
              <a:t>Click to edit Master text styles</a:t>
            </a:r>
          </a:p>
        </p:txBody>
      </p:sp>
      <p:sp>
        <p:nvSpPr>
          <p:cNvPr id="17" name="Content Placeholder 2">
            <a:extLst>
              <a:ext uri="{FF2B5EF4-FFF2-40B4-BE49-F238E27FC236}">
                <a16:creationId xmlns:a16="http://schemas.microsoft.com/office/drawing/2014/main" id="{127DD6C8-0CE2-494D-929B-7CAC021464B1}"/>
              </a:ext>
            </a:extLst>
          </p:cNvPr>
          <p:cNvSpPr>
            <a:spLocks noGrp="1"/>
          </p:cNvSpPr>
          <p:nvPr>
            <p:ph idx="16"/>
          </p:nvPr>
        </p:nvSpPr>
        <p:spPr>
          <a:xfrm>
            <a:off x="8884865" y="1957642"/>
            <a:ext cx="2417874" cy="1203405"/>
          </a:xfrm>
        </p:spPr>
        <p:txBody>
          <a:bodyPr/>
          <a:lstStyle/>
          <a:p>
            <a:pPr lvl="0"/>
            <a:endParaRPr lang="en-US"/>
          </a:p>
        </p:txBody>
      </p:sp>
    </p:spTree>
    <p:extLst>
      <p:ext uri="{BB962C8B-B14F-4D97-AF65-F5344CB8AC3E}">
        <p14:creationId xmlns:p14="http://schemas.microsoft.com/office/powerpoint/2010/main" val="4014489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18" name="Content Placeholder 2">
            <a:extLst>
              <a:ext uri="{FF2B5EF4-FFF2-40B4-BE49-F238E27FC236}">
                <a16:creationId xmlns:a16="http://schemas.microsoft.com/office/drawing/2014/main" id="{E061A2E9-5E80-45D9-83C5-13C7AEE6C918}"/>
              </a:ext>
            </a:extLst>
          </p:cNvPr>
          <p:cNvSpPr>
            <a:spLocks noGrp="1"/>
          </p:cNvSpPr>
          <p:nvPr>
            <p:ph idx="13"/>
          </p:nvPr>
        </p:nvSpPr>
        <p:spPr>
          <a:xfrm>
            <a:off x="889262" y="3523056"/>
            <a:ext cx="5062796" cy="2327329"/>
          </a:xfrm>
        </p:spPr>
        <p:txBody>
          <a:bodyPr/>
          <a:lstStyle/>
          <a:p>
            <a:pPr lvl="0"/>
            <a:r>
              <a:rPr lang="en-US"/>
              <a:t>Click to edit Master text styles</a:t>
            </a:r>
          </a:p>
        </p:txBody>
      </p:sp>
      <p:sp>
        <p:nvSpPr>
          <p:cNvPr id="19" name="Content Placeholder 2">
            <a:extLst>
              <a:ext uri="{FF2B5EF4-FFF2-40B4-BE49-F238E27FC236}">
                <a16:creationId xmlns:a16="http://schemas.microsoft.com/office/drawing/2014/main" id="{D8AD6C93-CD7A-43E1-8567-92435A76FAFB}"/>
              </a:ext>
            </a:extLst>
          </p:cNvPr>
          <p:cNvSpPr>
            <a:spLocks noGrp="1"/>
          </p:cNvSpPr>
          <p:nvPr>
            <p:ph idx="14"/>
          </p:nvPr>
        </p:nvSpPr>
        <p:spPr>
          <a:xfrm>
            <a:off x="889262" y="2032988"/>
            <a:ext cx="5062796" cy="1261849"/>
          </a:xfrm>
        </p:spPr>
        <p:txBody>
          <a:bodyPr/>
          <a:lstStyle/>
          <a:p>
            <a:pPr lvl="0"/>
            <a:endParaRPr lang="en-US"/>
          </a:p>
        </p:txBody>
      </p:sp>
      <p:sp>
        <p:nvSpPr>
          <p:cNvPr id="20" name="Content Placeholder 2">
            <a:extLst>
              <a:ext uri="{FF2B5EF4-FFF2-40B4-BE49-F238E27FC236}">
                <a16:creationId xmlns:a16="http://schemas.microsoft.com/office/drawing/2014/main" id="{CDF6B368-E220-4EE7-A45C-5C653CD71E5F}"/>
              </a:ext>
            </a:extLst>
          </p:cNvPr>
          <p:cNvSpPr>
            <a:spLocks noGrp="1"/>
          </p:cNvSpPr>
          <p:nvPr>
            <p:ph idx="15"/>
          </p:nvPr>
        </p:nvSpPr>
        <p:spPr>
          <a:xfrm>
            <a:off x="6239943" y="3523056"/>
            <a:ext cx="5062796" cy="2327329"/>
          </a:xfrm>
        </p:spPr>
        <p:txBody>
          <a:bodyPr/>
          <a:lstStyle/>
          <a:p>
            <a:pPr lvl="0"/>
            <a:r>
              <a:rPr lang="en-US"/>
              <a:t>Click to edit Master text styles</a:t>
            </a:r>
          </a:p>
        </p:txBody>
      </p:sp>
      <p:sp>
        <p:nvSpPr>
          <p:cNvPr id="21" name="Content Placeholder 2">
            <a:extLst>
              <a:ext uri="{FF2B5EF4-FFF2-40B4-BE49-F238E27FC236}">
                <a16:creationId xmlns:a16="http://schemas.microsoft.com/office/drawing/2014/main" id="{2EB9ABAD-3FDE-4067-B800-A5BDAFF01E08}"/>
              </a:ext>
            </a:extLst>
          </p:cNvPr>
          <p:cNvSpPr>
            <a:spLocks noGrp="1"/>
          </p:cNvSpPr>
          <p:nvPr>
            <p:ph idx="16"/>
          </p:nvPr>
        </p:nvSpPr>
        <p:spPr>
          <a:xfrm>
            <a:off x="6239943" y="2032988"/>
            <a:ext cx="5062796" cy="1261849"/>
          </a:xfrm>
        </p:spPr>
        <p:txBody>
          <a:bodyPr/>
          <a:lstStyle/>
          <a:p>
            <a:pPr lvl="0"/>
            <a:endParaRPr lang="en-US"/>
          </a:p>
        </p:txBody>
      </p:sp>
    </p:spTree>
    <p:extLst>
      <p:ext uri="{BB962C8B-B14F-4D97-AF65-F5344CB8AC3E}">
        <p14:creationId xmlns:p14="http://schemas.microsoft.com/office/powerpoint/2010/main" val="617481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6C0C3-0A64-4F14-B8A4-428F97A48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54C522-F092-4437-BCC4-32ABDB3242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509EC-364D-4642-B034-58E3CE1997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CE666D59-A160-4ACD-85EF-6EB00342DD7F}" type="datetimeFigureOut">
              <a:rPr lang="en-US" smtClean="0"/>
              <a:pPr/>
              <a:t>7/20/2023</a:t>
            </a:fld>
            <a:endParaRPr lang="en-US"/>
          </a:p>
        </p:txBody>
      </p:sp>
      <p:sp>
        <p:nvSpPr>
          <p:cNvPr id="5" name="Footer Placeholder 4">
            <a:extLst>
              <a:ext uri="{FF2B5EF4-FFF2-40B4-BE49-F238E27FC236}">
                <a16:creationId xmlns:a16="http://schemas.microsoft.com/office/drawing/2014/main" id="{6118E9B8-DE65-41CA-9372-E712C0B13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8F1C2A1E-AAC3-4DA9-B584-76FF1E91A8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4917-67D7-4DC9-8917-1E256F052A16}" type="slidenum">
              <a:rPr lang="en-US" smtClean="0"/>
              <a:t>‹#›</a:t>
            </a:fld>
            <a:endParaRPr lang="en-US"/>
          </a:p>
        </p:txBody>
      </p:sp>
    </p:spTree>
    <p:extLst>
      <p:ext uri="{BB962C8B-B14F-4D97-AF65-F5344CB8AC3E}">
        <p14:creationId xmlns:p14="http://schemas.microsoft.com/office/powerpoint/2010/main" val="3446215581"/>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0" r:id="rId4"/>
    <p:sldLayoutId id="2147483664" r:id="rId5"/>
    <p:sldLayoutId id="2147483665" r:id="rId6"/>
    <p:sldLayoutId id="2147483663" r:id="rId7"/>
    <p:sldLayoutId id="2147483666" r:id="rId8"/>
    <p:sldLayoutId id="2147483667" r:id="rId9"/>
    <p:sldLayoutId id="2147483651" r:id="rId10"/>
    <p:sldLayoutId id="2147483652" r:id="rId11"/>
    <p:sldLayoutId id="2147483653" r:id="rId12"/>
    <p:sldLayoutId id="2147483659" r:id="rId13"/>
    <p:sldLayoutId id="2147483660" r:id="rId14"/>
    <p:sldLayoutId id="2147483654" r:id="rId15"/>
    <p:sldLayoutId id="2147483655" r:id="rId16"/>
    <p:sldLayoutId id="2147483662" r:id="rId17"/>
    <p:sldLayoutId id="2147483661" r:id="rId18"/>
    <p:sldLayoutId id="2147483656" r:id="rId19"/>
  </p:sldLayoutIdLst>
  <p:txStyles>
    <p:titleStyle>
      <a:lvl1pPr algn="l" defTabSz="914400" rtl="0" eaLnBrk="1" latinLnBrk="0" hangingPunct="1">
        <a:lnSpc>
          <a:spcPct val="90000"/>
        </a:lnSpc>
        <a:spcBef>
          <a:spcPct val="0"/>
        </a:spcBef>
        <a:buNone/>
        <a:defRPr sz="4400" b="1" kern="1200">
          <a:solidFill>
            <a:schemeClr val="accent2"/>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exels.com/photo/2-women-hugging-each-other-7403030/"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hyperlink" Target="https://www.piqsels.com/en/search?q=tal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magicmobility.com.au/frontier-x5.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s://pixabay.com/es/ning%C3%BAn-s%C3%ADmbolo-prohibici%C3%B3n-signo-39767/"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pixabay.com/en/person-human-joy-sunset-sun-723558/" TargetMode="External"/><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commons.wikimedia.org/wiki/File:Centers_for_Medicare_and_Medicaid_Services_logo_2014.png"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rawpixel.com/search/disability?sort=curated&amp;page=1" TargetMode="External"/><Relationship Id="rId2" Type="http://schemas.openxmlformats.org/officeDocument/2006/relationships/image" Target="../media/image32.1"/><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en/quality-perfection-business-1182927/" TargetMode="External"/><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hhs.nd.gov/human-services/hcbs" TargetMode="External"/><Relationship Id="rId2" Type="http://schemas.openxmlformats.org/officeDocument/2006/relationships/hyperlink" Target="https://www.hhs.nd.gov/sites/www/files/documents/Developmental%20Disabilities/15.2.d.%20CMS%20Requirements%20for%20HCBS.pdf" TargetMode="External"/><Relationship Id="rId1" Type="http://schemas.openxmlformats.org/officeDocument/2006/relationships/slideLayout" Target="../slideLayouts/slideLayout7.xml"/><Relationship Id="rId6" Type="http://schemas.openxmlformats.org/officeDocument/2006/relationships/hyperlink" Target="https://www.pexels.com/photo/blue-background-thank-you-1887992/" TargetMode="External"/><Relationship Id="rId5" Type="http://schemas.openxmlformats.org/officeDocument/2006/relationships/image" Target="../media/image38.jpeg"/><Relationship Id="rId4" Type="http://schemas.openxmlformats.org/officeDocument/2006/relationships/hyperlink" Target="https://www.c-q-l.org/resources/projects/the-hcbs-act-projec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NhFMON-LRHQ"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EFE14-328E-41BF-9896-14FFBF5DFF38}"/>
              </a:ext>
            </a:extLst>
          </p:cNvPr>
          <p:cNvSpPr>
            <a:spLocks noGrp="1"/>
          </p:cNvSpPr>
          <p:nvPr>
            <p:ph type="ctrTitle"/>
          </p:nvPr>
        </p:nvSpPr>
        <p:spPr>
          <a:xfrm>
            <a:off x="470936" y="5080001"/>
            <a:ext cx="6954235" cy="996282"/>
          </a:xfrm>
        </p:spPr>
        <p:txBody>
          <a:bodyPr>
            <a:normAutofit fontScale="90000"/>
          </a:bodyPr>
          <a:lstStyle/>
          <a:p>
            <a:r>
              <a:rPr lang="en-US" dirty="0"/>
              <a:t>Home and Community Based Services – Federal Regulations/Title Goes Here</a:t>
            </a:r>
          </a:p>
        </p:txBody>
      </p:sp>
      <p:sp>
        <p:nvSpPr>
          <p:cNvPr id="3" name="Subtitle 2">
            <a:extLst>
              <a:ext uri="{FF2B5EF4-FFF2-40B4-BE49-F238E27FC236}">
                <a16:creationId xmlns:a16="http://schemas.microsoft.com/office/drawing/2014/main" id="{C03F45C4-8F27-4B2E-8F5D-071EF54A187D}"/>
              </a:ext>
            </a:extLst>
          </p:cNvPr>
          <p:cNvSpPr>
            <a:spLocks noGrp="1"/>
          </p:cNvSpPr>
          <p:nvPr>
            <p:ph type="subTitle" idx="1"/>
          </p:nvPr>
        </p:nvSpPr>
        <p:spPr>
          <a:xfrm>
            <a:off x="470936" y="6150267"/>
            <a:ext cx="6954235" cy="610041"/>
          </a:xfrm>
        </p:spPr>
        <p:txBody>
          <a:bodyPr>
            <a:normAutofit fontScale="70000" lnSpcReduction="20000"/>
          </a:bodyPr>
          <a:lstStyle/>
          <a:p>
            <a:r>
              <a:rPr lang="en-US" dirty="0"/>
              <a:t>Developed by the Developmental Disabilities Section</a:t>
            </a:r>
          </a:p>
          <a:p>
            <a:r>
              <a:rPr lang="en-US" dirty="0"/>
              <a:t>2023</a:t>
            </a:r>
          </a:p>
          <a:p>
            <a:endParaRPr lang="en-US" dirty="0"/>
          </a:p>
          <a:p>
            <a:endParaRPr lang="en-US" dirty="0"/>
          </a:p>
        </p:txBody>
      </p:sp>
      <p:pic>
        <p:nvPicPr>
          <p:cNvPr id="10" name="Picture 10">
            <a:extLst>
              <a:ext uri="{FF2B5EF4-FFF2-40B4-BE49-F238E27FC236}">
                <a16:creationId xmlns:a16="http://schemas.microsoft.com/office/drawing/2014/main" id="{9056FD46-66DC-A8C8-FDC4-3CA89721A2C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9205" b="19205"/>
          <a:stretch/>
        </p:blipFill>
        <p:spPr>
          <a:xfrm>
            <a:off x="0" y="0"/>
            <a:ext cx="12192000" cy="4562669"/>
          </a:xfrm>
        </p:spPr>
      </p:pic>
    </p:spTree>
    <p:extLst>
      <p:ext uri="{BB962C8B-B14F-4D97-AF65-F5344CB8AC3E}">
        <p14:creationId xmlns:p14="http://schemas.microsoft.com/office/powerpoint/2010/main" val="443709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F55B84-1D69-455D-8149-632E38AF1E4A}"/>
              </a:ext>
            </a:extLst>
          </p:cNvPr>
          <p:cNvSpPr>
            <a:spLocks noGrp="1"/>
          </p:cNvSpPr>
          <p:nvPr>
            <p:ph idx="1"/>
          </p:nvPr>
        </p:nvSpPr>
        <p:spPr>
          <a:xfrm>
            <a:off x="125047" y="1742831"/>
            <a:ext cx="7055682" cy="4282831"/>
          </a:xfrm>
        </p:spPr>
        <p:txBody>
          <a:bodyPr>
            <a:normAutofit fontScale="92500" lnSpcReduction="10000"/>
          </a:bodyPr>
          <a:lstStyle/>
          <a:p>
            <a:r>
              <a:rPr lang="en-US" dirty="0"/>
              <a:t>Have </a:t>
            </a:r>
            <a:r>
              <a:rPr lang="en-US" b="1" dirty="0"/>
              <a:t>privacy</a:t>
            </a:r>
            <a:r>
              <a:rPr lang="en-US" dirty="0"/>
              <a:t> – can be alone or spend time with other people. </a:t>
            </a:r>
          </a:p>
          <a:p>
            <a:r>
              <a:rPr lang="en-US" dirty="0"/>
              <a:t>Are treated with </a:t>
            </a:r>
            <a:r>
              <a:rPr lang="en-US" b="1" dirty="0"/>
              <a:t>dignity and respect</a:t>
            </a:r>
            <a:r>
              <a:rPr lang="en-US" dirty="0"/>
              <a:t>-do things that are important that person. People are treated as people first. </a:t>
            </a:r>
          </a:p>
          <a:p>
            <a:r>
              <a:rPr lang="en-US" dirty="0"/>
              <a:t>Can make </a:t>
            </a:r>
            <a:r>
              <a:rPr lang="en-US" b="1" dirty="0"/>
              <a:t>own decisions </a:t>
            </a:r>
            <a:r>
              <a:rPr lang="en-US" dirty="0"/>
              <a:t>without being coerced or forced to do what don’t want to do.</a:t>
            </a:r>
          </a:p>
          <a:p>
            <a:r>
              <a:rPr lang="en-US" dirty="0"/>
              <a:t>Have the right to be </a:t>
            </a:r>
            <a:r>
              <a:rPr lang="en-US" b="1" dirty="0"/>
              <a:t>free from restraint</a:t>
            </a:r>
            <a:r>
              <a:rPr lang="en-US" dirty="0"/>
              <a:t>… being held against will or kept from doing something you want.  Setting doesn’t prevent people from coming and going. </a:t>
            </a:r>
          </a:p>
          <a:p>
            <a:endParaRPr lang="en-US" dirty="0"/>
          </a:p>
        </p:txBody>
      </p:sp>
      <p:pic>
        <p:nvPicPr>
          <p:cNvPr id="8" name="Picture Placeholder 7">
            <a:extLst>
              <a:ext uri="{FF2B5EF4-FFF2-40B4-BE49-F238E27FC236}">
                <a16:creationId xmlns:a16="http://schemas.microsoft.com/office/drawing/2014/main" id="{FBCAC1F7-24AC-4BC4-8653-FF55A6D5E09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390" r="21390"/>
          <a:stretch/>
        </p:blipFill>
        <p:spPr/>
      </p:pic>
      <p:sp>
        <p:nvSpPr>
          <p:cNvPr id="4" name="Title 3">
            <a:extLst>
              <a:ext uri="{FF2B5EF4-FFF2-40B4-BE49-F238E27FC236}">
                <a16:creationId xmlns:a16="http://schemas.microsoft.com/office/drawing/2014/main" id="{88C8C076-4FBF-4B96-ADA1-AA0FD7482109}"/>
              </a:ext>
            </a:extLst>
          </p:cNvPr>
          <p:cNvSpPr>
            <a:spLocks noGrp="1"/>
          </p:cNvSpPr>
          <p:nvPr>
            <p:ph type="title"/>
          </p:nvPr>
        </p:nvSpPr>
        <p:spPr/>
        <p:txBody>
          <a:bodyPr>
            <a:normAutofit fontScale="90000"/>
          </a:bodyPr>
          <a:lstStyle/>
          <a:p>
            <a:r>
              <a:rPr lang="en-US" b="1" dirty="0"/>
              <a:t>#3- Setting must ensure people’s rights are respected and promoted. </a:t>
            </a:r>
          </a:p>
        </p:txBody>
      </p:sp>
    </p:spTree>
    <p:extLst>
      <p:ext uri="{BB962C8B-B14F-4D97-AF65-F5344CB8AC3E}">
        <p14:creationId xmlns:p14="http://schemas.microsoft.com/office/powerpoint/2010/main" val="3035239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F55B84-1D69-455D-8149-632E38AF1E4A}"/>
              </a:ext>
            </a:extLst>
          </p:cNvPr>
          <p:cNvSpPr>
            <a:spLocks noGrp="1"/>
          </p:cNvSpPr>
          <p:nvPr>
            <p:ph idx="1"/>
          </p:nvPr>
        </p:nvSpPr>
        <p:spPr>
          <a:xfrm>
            <a:off x="125047" y="1742831"/>
            <a:ext cx="7055682" cy="4282831"/>
          </a:xfrm>
        </p:spPr>
        <p:txBody>
          <a:bodyPr>
            <a:normAutofit lnSpcReduction="10000"/>
          </a:bodyPr>
          <a:lstStyle/>
          <a:p>
            <a:r>
              <a:rPr lang="en-US" dirty="0"/>
              <a:t>People can </a:t>
            </a:r>
            <a:r>
              <a:rPr lang="en-US" b="1" dirty="0"/>
              <a:t>lock and have a key </a:t>
            </a:r>
            <a:r>
              <a:rPr lang="en-US" dirty="0"/>
              <a:t>to their own front door.</a:t>
            </a:r>
          </a:p>
          <a:p>
            <a:r>
              <a:rPr lang="en-US" dirty="0"/>
              <a:t>Choosing how to </a:t>
            </a:r>
            <a:r>
              <a:rPr lang="en-US" b="1" dirty="0"/>
              <a:t>decorate and furnish </a:t>
            </a:r>
            <a:r>
              <a:rPr lang="en-US" dirty="0"/>
              <a:t>their room or house. </a:t>
            </a:r>
          </a:p>
          <a:p>
            <a:r>
              <a:rPr lang="en-US" dirty="0"/>
              <a:t>People have </a:t>
            </a:r>
            <a:r>
              <a:rPr lang="en-US" b="1" dirty="0"/>
              <a:t>access to food </a:t>
            </a:r>
            <a:r>
              <a:rPr lang="en-US" dirty="0"/>
              <a:t>at any time i.e. snacks through out the day, food/drink when they want it.</a:t>
            </a:r>
          </a:p>
          <a:p>
            <a:r>
              <a:rPr lang="en-US" dirty="0"/>
              <a:t>People </a:t>
            </a:r>
            <a:r>
              <a:rPr lang="en-US" b="1" dirty="0"/>
              <a:t>have visitors </a:t>
            </a:r>
            <a:r>
              <a:rPr lang="en-US" dirty="0"/>
              <a:t>at any time. </a:t>
            </a:r>
          </a:p>
          <a:p>
            <a:r>
              <a:rPr lang="en-US" dirty="0"/>
              <a:t>People have </a:t>
            </a:r>
            <a:r>
              <a:rPr lang="en-US" b="1" dirty="0"/>
              <a:t>access to their personal items </a:t>
            </a:r>
            <a:r>
              <a:rPr lang="en-US" dirty="0"/>
              <a:t>i.e. TV, radio, computer, phone</a:t>
            </a:r>
          </a:p>
          <a:p>
            <a:endParaRPr lang="en-US" dirty="0"/>
          </a:p>
        </p:txBody>
      </p:sp>
      <p:sp>
        <p:nvSpPr>
          <p:cNvPr id="4" name="Title 3">
            <a:extLst>
              <a:ext uri="{FF2B5EF4-FFF2-40B4-BE49-F238E27FC236}">
                <a16:creationId xmlns:a16="http://schemas.microsoft.com/office/drawing/2014/main" id="{88C8C076-4FBF-4B96-ADA1-AA0FD7482109}"/>
              </a:ext>
            </a:extLst>
          </p:cNvPr>
          <p:cNvSpPr>
            <a:spLocks noGrp="1"/>
          </p:cNvSpPr>
          <p:nvPr>
            <p:ph type="title"/>
          </p:nvPr>
        </p:nvSpPr>
        <p:spPr/>
        <p:txBody>
          <a:bodyPr>
            <a:normAutofit fontScale="90000"/>
          </a:bodyPr>
          <a:lstStyle/>
          <a:p>
            <a:r>
              <a:rPr lang="en-US" b="1" dirty="0"/>
              <a:t>#3- Setting must ensure people’s rights are respected and promoted. </a:t>
            </a:r>
          </a:p>
        </p:txBody>
      </p:sp>
      <p:pic>
        <p:nvPicPr>
          <p:cNvPr id="6" name="Picture Placeholder 5">
            <a:extLst>
              <a:ext uri="{FF2B5EF4-FFF2-40B4-BE49-F238E27FC236}">
                <a16:creationId xmlns:a16="http://schemas.microsoft.com/office/drawing/2014/main" id="{6D6286CE-7D64-32C4-7D4D-B90AF7CC0A03}"/>
              </a:ext>
            </a:extLst>
          </p:cNvPr>
          <p:cNvPicPr>
            <a:picLocks noGrp="1" noChangeAspect="1"/>
          </p:cNvPicPr>
          <p:nvPr>
            <p:ph type="pic" sz="quarter" idx="10"/>
          </p:nvPr>
        </p:nvPicPr>
        <p:blipFill>
          <a:blip r:embed="rId3"/>
          <a:srcRect t="4496" b="4496"/>
          <a:stretch>
            <a:fillRect/>
          </a:stretch>
        </p:blipFill>
        <p:spPr>
          <a:prstGeom prst="rect">
            <a:avLst/>
          </a:prstGeom>
        </p:spPr>
      </p:pic>
    </p:spTree>
    <p:extLst>
      <p:ext uri="{BB962C8B-B14F-4D97-AF65-F5344CB8AC3E}">
        <p14:creationId xmlns:p14="http://schemas.microsoft.com/office/powerpoint/2010/main" val="3625174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FED8F6-B48C-4B59-90A8-27999193B187}"/>
              </a:ext>
            </a:extLst>
          </p:cNvPr>
          <p:cNvSpPr>
            <a:spLocks noGrp="1"/>
          </p:cNvSpPr>
          <p:nvPr>
            <p:ph idx="1"/>
          </p:nvPr>
        </p:nvSpPr>
        <p:spPr>
          <a:xfrm>
            <a:off x="754007" y="3070294"/>
            <a:ext cx="2417874" cy="2666384"/>
          </a:xfrm>
        </p:spPr>
        <p:txBody>
          <a:bodyPr/>
          <a:lstStyle/>
          <a:p>
            <a:pPr marL="0" indent="0">
              <a:lnSpc>
                <a:spcPct val="100000"/>
              </a:lnSpc>
              <a:buNone/>
            </a:pPr>
            <a:r>
              <a:rPr lang="en-US" dirty="0"/>
              <a:t>Individual </a:t>
            </a:r>
            <a:r>
              <a:rPr lang="en-US" b="1" dirty="0"/>
              <a:t>initiative</a:t>
            </a:r>
          </a:p>
          <a:p>
            <a:pPr>
              <a:lnSpc>
                <a:spcPct val="100000"/>
              </a:lnSpc>
            </a:pPr>
            <a:r>
              <a:rPr lang="en-US" sz="2000" dirty="0"/>
              <a:t>Telling people what you want and deciding to do things on your own.</a:t>
            </a:r>
          </a:p>
          <a:p>
            <a:pPr>
              <a:lnSpc>
                <a:spcPct val="100000"/>
              </a:lnSpc>
            </a:pPr>
            <a:endParaRPr lang="en-US" sz="2000" dirty="0"/>
          </a:p>
        </p:txBody>
      </p:sp>
      <p:sp>
        <p:nvSpPr>
          <p:cNvPr id="3" name="Title 2">
            <a:extLst>
              <a:ext uri="{FF2B5EF4-FFF2-40B4-BE49-F238E27FC236}">
                <a16:creationId xmlns:a16="http://schemas.microsoft.com/office/drawing/2014/main" id="{D0F6D837-4E8D-435A-954E-6B23A60A24CE}"/>
              </a:ext>
            </a:extLst>
          </p:cNvPr>
          <p:cNvSpPr>
            <a:spLocks noGrp="1"/>
          </p:cNvSpPr>
          <p:nvPr>
            <p:ph type="title"/>
          </p:nvPr>
        </p:nvSpPr>
        <p:spPr/>
        <p:txBody>
          <a:bodyPr>
            <a:normAutofit fontScale="90000"/>
          </a:bodyPr>
          <a:lstStyle/>
          <a:p>
            <a:r>
              <a:rPr lang="en-US" dirty="0"/>
              <a:t>#4- The setting encourages: </a:t>
            </a:r>
          </a:p>
        </p:txBody>
      </p:sp>
      <p:pic>
        <p:nvPicPr>
          <p:cNvPr id="12" name="Content Placeholder 11" descr="Brain in head with solid fill">
            <a:extLst>
              <a:ext uri="{FF2B5EF4-FFF2-40B4-BE49-F238E27FC236}">
                <a16:creationId xmlns:a16="http://schemas.microsoft.com/office/drawing/2014/main" id="{C8C80331-68E9-4674-B598-ED12DAFCBD9F}"/>
              </a:ext>
            </a:extLst>
          </p:cNvPr>
          <p:cNvPicPr>
            <a:picLocks noGrp="1" noChangeAspect="1"/>
          </p:cNvPicPr>
          <p:nvPr>
            <p:ph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05744" y="1730375"/>
            <a:ext cx="914400" cy="914400"/>
          </a:xfrm>
        </p:spPr>
      </p:pic>
      <p:sp>
        <p:nvSpPr>
          <p:cNvPr id="5" name="Content Placeholder 4">
            <a:extLst>
              <a:ext uri="{FF2B5EF4-FFF2-40B4-BE49-F238E27FC236}">
                <a16:creationId xmlns:a16="http://schemas.microsoft.com/office/drawing/2014/main" id="{98E8C929-D039-4D96-85AD-000DABAD6490}"/>
              </a:ext>
            </a:extLst>
          </p:cNvPr>
          <p:cNvSpPr>
            <a:spLocks noGrp="1"/>
          </p:cNvSpPr>
          <p:nvPr>
            <p:ph idx="11"/>
          </p:nvPr>
        </p:nvSpPr>
        <p:spPr>
          <a:xfrm>
            <a:off x="4223342" y="3155884"/>
            <a:ext cx="2482258" cy="2666384"/>
          </a:xfrm>
        </p:spPr>
        <p:txBody>
          <a:bodyPr>
            <a:normAutofit/>
          </a:bodyPr>
          <a:lstStyle/>
          <a:p>
            <a:pPr marL="0" indent="0">
              <a:lnSpc>
                <a:spcPct val="100000"/>
              </a:lnSpc>
              <a:buNone/>
            </a:pPr>
            <a:r>
              <a:rPr lang="en-US" b="1" dirty="0"/>
              <a:t>Autonomy</a:t>
            </a:r>
          </a:p>
          <a:p>
            <a:pPr>
              <a:lnSpc>
                <a:spcPct val="100000"/>
              </a:lnSpc>
            </a:pPr>
            <a:r>
              <a:rPr lang="en-US" sz="2000" dirty="0"/>
              <a:t>Doing things on own as much as possible. </a:t>
            </a:r>
          </a:p>
          <a:p>
            <a:pPr marL="0" indent="0">
              <a:lnSpc>
                <a:spcPct val="100000"/>
              </a:lnSpc>
              <a:buNone/>
            </a:pPr>
            <a:endParaRPr lang="en-US" dirty="0"/>
          </a:p>
          <a:p>
            <a:pPr marL="0" indent="0">
              <a:buNone/>
            </a:pPr>
            <a:endParaRPr lang="en-US" dirty="0"/>
          </a:p>
        </p:txBody>
      </p:sp>
      <p:pic>
        <p:nvPicPr>
          <p:cNvPr id="14" name="Content Placeholder 13" descr="Reflection with solid fill">
            <a:extLst>
              <a:ext uri="{FF2B5EF4-FFF2-40B4-BE49-F238E27FC236}">
                <a16:creationId xmlns:a16="http://schemas.microsoft.com/office/drawing/2014/main" id="{65B975F0-D534-45E5-9F8B-6B5C34421B8E}"/>
              </a:ext>
            </a:extLst>
          </p:cNvPr>
          <p:cNvPicPr>
            <a:picLocks noGrp="1" noChangeAspect="1"/>
          </p:cNvPicPr>
          <p:nvPr>
            <p:ph idx="1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975079" y="1730375"/>
            <a:ext cx="914400" cy="914400"/>
          </a:xfrm>
        </p:spPr>
      </p:pic>
      <p:sp>
        <p:nvSpPr>
          <p:cNvPr id="7" name="Content Placeholder 6">
            <a:extLst>
              <a:ext uri="{FF2B5EF4-FFF2-40B4-BE49-F238E27FC236}">
                <a16:creationId xmlns:a16="http://schemas.microsoft.com/office/drawing/2014/main" id="{7B740459-5FCB-46FA-A926-ACC6F41D4192}"/>
              </a:ext>
            </a:extLst>
          </p:cNvPr>
          <p:cNvSpPr>
            <a:spLocks noGrp="1"/>
          </p:cNvSpPr>
          <p:nvPr>
            <p:ph idx="13"/>
          </p:nvPr>
        </p:nvSpPr>
        <p:spPr>
          <a:xfrm>
            <a:off x="7956062" y="3070294"/>
            <a:ext cx="3641969" cy="2666384"/>
          </a:xfrm>
        </p:spPr>
        <p:txBody>
          <a:bodyPr>
            <a:normAutofit fontScale="70000" lnSpcReduction="20000"/>
          </a:bodyPr>
          <a:lstStyle/>
          <a:p>
            <a:pPr marL="0" indent="0">
              <a:buNone/>
            </a:pPr>
            <a:r>
              <a:rPr lang="en-US" dirty="0"/>
              <a:t>Independence in </a:t>
            </a:r>
            <a:r>
              <a:rPr lang="en-US" b="1" dirty="0"/>
              <a:t>making life choices</a:t>
            </a:r>
          </a:p>
          <a:p>
            <a:r>
              <a:rPr lang="en-US" sz="2900" dirty="0"/>
              <a:t>What do each day; choice in when go to bed, eat, do activities, work schedule, breaks at work, etc. </a:t>
            </a:r>
          </a:p>
          <a:p>
            <a:r>
              <a:rPr lang="en-US" sz="2900" dirty="0"/>
              <a:t>Where live, work, or spend time.</a:t>
            </a:r>
          </a:p>
          <a:p>
            <a:r>
              <a:rPr lang="en-US" sz="2900" dirty="0"/>
              <a:t>Who talk with.</a:t>
            </a:r>
          </a:p>
          <a:p>
            <a:endParaRPr lang="en-US" dirty="0"/>
          </a:p>
        </p:txBody>
      </p:sp>
      <p:pic>
        <p:nvPicPr>
          <p:cNvPr id="16" name="Content Placeholder 15" descr="Signpost with solid fill">
            <a:extLst>
              <a:ext uri="{FF2B5EF4-FFF2-40B4-BE49-F238E27FC236}">
                <a16:creationId xmlns:a16="http://schemas.microsoft.com/office/drawing/2014/main" id="{2A7CE65F-4CC3-4D96-8C5D-9E4F9D7AC7DA}"/>
              </a:ext>
            </a:extLst>
          </p:cNvPr>
          <p:cNvPicPr>
            <a:picLocks noGrp="1" noChangeAspect="1"/>
          </p:cNvPicPr>
          <p:nvPr>
            <p:ph idx="14"/>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126354" y="1654748"/>
            <a:ext cx="914400" cy="914400"/>
          </a:xfrm>
        </p:spPr>
      </p:pic>
    </p:spTree>
    <p:extLst>
      <p:ext uri="{BB962C8B-B14F-4D97-AF65-F5344CB8AC3E}">
        <p14:creationId xmlns:p14="http://schemas.microsoft.com/office/powerpoint/2010/main" val="3611779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60B290-334B-42A7-8DB3-43C0AA0549E8}"/>
              </a:ext>
            </a:extLst>
          </p:cNvPr>
          <p:cNvSpPr>
            <a:spLocks noGrp="1"/>
          </p:cNvSpPr>
          <p:nvPr>
            <p:ph idx="1"/>
          </p:nvPr>
        </p:nvSpPr>
        <p:spPr>
          <a:xfrm>
            <a:off x="4660559" y="1819563"/>
            <a:ext cx="7189695" cy="4387273"/>
          </a:xfrm>
        </p:spPr>
        <p:txBody>
          <a:bodyPr>
            <a:normAutofit/>
          </a:bodyPr>
          <a:lstStyle/>
          <a:p>
            <a:r>
              <a:rPr lang="en-US" b="1" dirty="0"/>
              <a:t>Select</a:t>
            </a:r>
            <a:r>
              <a:rPr lang="en-US" dirty="0"/>
              <a:t> the services received and providers of those services. </a:t>
            </a:r>
          </a:p>
          <a:p>
            <a:r>
              <a:rPr lang="en-US" b="1" dirty="0"/>
              <a:t>Opportunity</a:t>
            </a:r>
            <a:r>
              <a:rPr lang="en-US" dirty="0"/>
              <a:t> to update, change preferences, and request a new provider. </a:t>
            </a:r>
          </a:p>
          <a:p>
            <a:r>
              <a:rPr lang="en-US" b="1" dirty="0"/>
              <a:t>Active</a:t>
            </a:r>
            <a:r>
              <a:rPr lang="en-US" dirty="0"/>
              <a:t> roll in the development and updates of their plan. </a:t>
            </a:r>
          </a:p>
          <a:p>
            <a:r>
              <a:rPr lang="en-US" b="1" dirty="0"/>
              <a:t>Choice</a:t>
            </a:r>
            <a:r>
              <a:rPr lang="en-US" dirty="0"/>
              <a:t> among community services (pharmacy, doctors, grocery store, salon, bank, etc.) </a:t>
            </a:r>
          </a:p>
          <a:p>
            <a:endParaRPr lang="en-US" dirty="0"/>
          </a:p>
        </p:txBody>
      </p:sp>
      <p:sp>
        <p:nvSpPr>
          <p:cNvPr id="4" name="Title 3">
            <a:extLst>
              <a:ext uri="{FF2B5EF4-FFF2-40B4-BE49-F238E27FC236}">
                <a16:creationId xmlns:a16="http://schemas.microsoft.com/office/drawing/2014/main" id="{593B3460-578D-4FDA-9A27-4EACC3496F4E}"/>
              </a:ext>
            </a:extLst>
          </p:cNvPr>
          <p:cNvSpPr>
            <a:spLocks noGrp="1"/>
          </p:cNvSpPr>
          <p:nvPr>
            <p:ph type="title"/>
          </p:nvPr>
        </p:nvSpPr>
        <p:spPr/>
        <p:txBody>
          <a:bodyPr>
            <a:noAutofit/>
          </a:bodyPr>
          <a:lstStyle/>
          <a:p>
            <a:r>
              <a:rPr lang="en-US" sz="3600" b="1" dirty="0"/>
              <a:t>#5- The setting provides choice about services/supports and who provides them. </a:t>
            </a:r>
          </a:p>
        </p:txBody>
      </p:sp>
      <p:pic>
        <p:nvPicPr>
          <p:cNvPr id="11" name="Picture Placeholder 10" descr="A picture containing person&#10;&#10;Description automatically generated">
            <a:extLst>
              <a:ext uri="{FF2B5EF4-FFF2-40B4-BE49-F238E27FC236}">
                <a16:creationId xmlns:a16="http://schemas.microsoft.com/office/drawing/2014/main" id="{22486C7F-8BA8-47E0-145B-D819A8DA2BE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6046" b="6046"/>
          <a:stretch>
            <a:fillRect/>
          </a:stretch>
        </p:blipFill>
        <p:spPr>
          <a:xfrm>
            <a:off x="0" y="1570892"/>
            <a:ext cx="4521895" cy="5287108"/>
          </a:xfrm>
        </p:spPr>
      </p:pic>
    </p:spTree>
    <p:extLst>
      <p:ext uri="{BB962C8B-B14F-4D97-AF65-F5344CB8AC3E}">
        <p14:creationId xmlns:p14="http://schemas.microsoft.com/office/powerpoint/2010/main" val="2778586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76DB4C-1DBA-E094-3C9D-447360E3F0E9}"/>
              </a:ext>
            </a:extLst>
          </p:cNvPr>
          <p:cNvSpPr>
            <a:spLocks noGrp="1"/>
          </p:cNvSpPr>
          <p:nvPr>
            <p:ph type="title"/>
          </p:nvPr>
        </p:nvSpPr>
        <p:spPr/>
        <p:txBody>
          <a:bodyPr>
            <a:normAutofit fontScale="90000"/>
          </a:bodyPr>
          <a:lstStyle/>
          <a:p>
            <a:r>
              <a:rPr lang="en-US" dirty="0"/>
              <a:t>These do not meet the requirements:</a:t>
            </a:r>
          </a:p>
        </p:txBody>
      </p:sp>
      <p:sp>
        <p:nvSpPr>
          <p:cNvPr id="2" name="Content Placeholder 1">
            <a:extLst>
              <a:ext uri="{FF2B5EF4-FFF2-40B4-BE49-F238E27FC236}">
                <a16:creationId xmlns:a16="http://schemas.microsoft.com/office/drawing/2014/main" id="{40F28978-B0CB-3AA9-587B-A59E8364CB32}"/>
              </a:ext>
            </a:extLst>
          </p:cNvPr>
          <p:cNvSpPr>
            <a:spLocks noGrp="1"/>
          </p:cNvSpPr>
          <p:nvPr>
            <p:ph idx="13"/>
          </p:nvPr>
        </p:nvSpPr>
        <p:spPr>
          <a:xfrm>
            <a:off x="889262" y="1703754"/>
            <a:ext cx="5062796" cy="4306277"/>
          </a:xfrm>
        </p:spPr>
        <p:txBody>
          <a:bodyPr>
            <a:normAutofit fontScale="70000" lnSpcReduction="20000"/>
          </a:bodyPr>
          <a:lstStyle/>
          <a:p>
            <a:r>
              <a:rPr lang="en-US" dirty="0"/>
              <a:t>Only go into the community with a group as a “group trip” or outing. </a:t>
            </a:r>
          </a:p>
          <a:p>
            <a:r>
              <a:rPr lang="en-US" dirty="0"/>
              <a:t>Entire day spent at day program location.</a:t>
            </a:r>
          </a:p>
          <a:p>
            <a:r>
              <a:rPr lang="en-US" dirty="0"/>
              <a:t>All activities are scheduled by staff with out individual input. </a:t>
            </a:r>
          </a:p>
          <a:p>
            <a:r>
              <a:rPr lang="en-US" dirty="0"/>
              <a:t>Can only shower on certain days or times.</a:t>
            </a:r>
          </a:p>
          <a:p>
            <a:r>
              <a:rPr lang="en-US" dirty="0"/>
              <a:t>If chores not done, no other activities that day.</a:t>
            </a:r>
          </a:p>
          <a:p>
            <a:r>
              <a:rPr lang="en-US" dirty="0"/>
              <a:t>Schedules are posted. </a:t>
            </a:r>
          </a:p>
          <a:p>
            <a:r>
              <a:rPr lang="en-US" dirty="0"/>
              <a:t>No area to make private phone calls or have to ask to use the phone. </a:t>
            </a:r>
          </a:p>
          <a:p>
            <a:r>
              <a:rPr lang="en-US" dirty="0"/>
              <a:t>Staff talking about you in front of others.  </a:t>
            </a:r>
          </a:p>
          <a:p>
            <a:r>
              <a:rPr lang="en-US" dirty="0"/>
              <a:t>Scheduled meal, bed, &amp; waking times. </a:t>
            </a:r>
          </a:p>
          <a:p>
            <a:endParaRPr lang="en-US" dirty="0"/>
          </a:p>
        </p:txBody>
      </p:sp>
      <p:pic>
        <p:nvPicPr>
          <p:cNvPr id="8" name="Content Placeholder 7" descr="Logo, icon&#10;&#10;Description automatically generated">
            <a:extLst>
              <a:ext uri="{FF2B5EF4-FFF2-40B4-BE49-F238E27FC236}">
                <a16:creationId xmlns:a16="http://schemas.microsoft.com/office/drawing/2014/main" id="{AE4E860F-FC83-7ACA-F55B-40BFF85B5EFD}"/>
              </a:ext>
            </a:extLst>
          </p:cNvPr>
          <p:cNvPicPr>
            <a:picLocks noGrp="1" noChangeAspect="1"/>
          </p:cNvPicPr>
          <p:nvPr>
            <p:ph idx="14"/>
          </p:nvPr>
        </p:nvPicPr>
        <p:blipFill>
          <a:blip r:embed="rId3">
            <a:alphaModFix amt="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377713" y="1162015"/>
            <a:ext cx="5148690" cy="5148690"/>
          </a:xfrm>
        </p:spPr>
      </p:pic>
      <p:sp>
        <p:nvSpPr>
          <p:cNvPr id="5" name="Content Placeholder 4">
            <a:extLst>
              <a:ext uri="{FF2B5EF4-FFF2-40B4-BE49-F238E27FC236}">
                <a16:creationId xmlns:a16="http://schemas.microsoft.com/office/drawing/2014/main" id="{162CE6F9-B74F-64DC-48DA-A663230BA28A}"/>
              </a:ext>
            </a:extLst>
          </p:cNvPr>
          <p:cNvSpPr>
            <a:spLocks noGrp="1"/>
          </p:cNvSpPr>
          <p:nvPr>
            <p:ph idx="15"/>
          </p:nvPr>
        </p:nvSpPr>
        <p:spPr>
          <a:xfrm>
            <a:off x="6239943" y="1703754"/>
            <a:ext cx="5062796" cy="4368800"/>
          </a:xfrm>
        </p:spPr>
        <p:txBody>
          <a:bodyPr>
            <a:normAutofit fontScale="85000" lnSpcReduction="10000"/>
          </a:bodyPr>
          <a:lstStyle/>
          <a:p>
            <a:r>
              <a:rPr lang="en-US" sz="2400" dirty="0"/>
              <a:t>Set menus and people are not part of the meal planning</a:t>
            </a:r>
          </a:p>
          <a:p>
            <a:r>
              <a:rPr lang="en-US" sz="2400" dirty="0"/>
              <a:t>No food in bedrooms.</a:t>
            </a:r>
          </a:p>
          <a:p>
            <a:r>
              <a:rPr lang="en-US" sz="2400" dirty="0"/>
              <a:t>All checkbooks kept in staff office. </a:t>
            </a:r>
          </a:p>
          <a:p>
            <a:r>
              <a:rPr lang="en-US" sz="2400" dirty="0"/>
              <a:t>Can only use a certain bank or pharmacy determined by the provider.</a:t>
            </a:r>
          </a:p>
          <a:p>
            <a:r>
              <a:rPr lang="en-US" sz="2400" dirty="0"/>
              <a:t>Not permitted in certain parts of home.</a:t>
            </a:r>
          </a:p>
          <a:p>
            <a:r>
              <a:rPr lang="en-US" sz="2400" dirty="0"/>
              <a:t>Does not have own key to their house.</a:t>
            </a:r>
          </a:p>
          <a:p>
            <a:r>
              <a:rPr lang="en-US" sz="2400" dirty="0"/>
              <a:t>Home is decorated/furnished by provider only.</a:t>
            </a:r>
          </a:p>
          <a:p>
            <a:r>
              <a:rPr lang="en-US" sz="2400" dirty="0"/>
              <a:t>House rules set by the provider or staff.</a:t>
            </a:r>
          </a:p>
          <a:p>
            <a:r>
              <a:rPr lang="en-US" sz="2400" dirty="0"/>
              <a:t>Being told can only make changes at annual meeting.</a:t>
            </a:r>
          </a:p>
          <a:p>
            <a:endParaRPr lang="en-US" dirty="0"/>
          </a:p>
        </p:txBody>
      </p:sp>
    </p:spTree>
    <p:extLst>
      <p:ext uri="{BB962C8B-B14F-4D97-AF65-F5344CB8AC3E}">
        <p14:creationId xmlns:p14="http://schemas.microsoft.com/office/powerpoint/2010/main" val="3594247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FED8F6-B48C-4B59-90A8-27999193B187}"/>
              </a:ext>
            </a:extLst>
          </p:cNvPr>
          <p:cNvSpPr>
            <a:spLocks noGrp="1"/>
          </p:cNvSpPr>
          <p:nvPr>
            <p:ph idx="1"/>
          </p:nvPr>
        </p:nvSpPr>
        <p:spPr>
          <a:xfrm>
            <a:off x="754007" y="3070294"/>
            <a:ext cx="2417874" cy="2666384"/>
          </a:xfrm>
        </p:spPr>
        <p:txBody>
          <a:bodyPr>
            <a:normAutofit/>
          </a:bodyPr>
          <a:lstStyle/>
          <a:p>
            <a:pPr marL="0" indent="0">
              <a:lnSpc>
                <a:spcPct val="100000"/>
              </a:lnSpc>
              <a:buNone/>
            </a:pPr>
            <a:r>
              <a:rPr lang="en-US" sz="1900" dirty="0"/>
              <a:t>Provider owned or controlled setting: </a:t>
            </a:r>
          </a:p>
          <a:p>
            <a:pPr>
              <a:lnSpc>
                <a:spcPct val="100000"/>
              </a:lnSpc>
            </a:pPr>
            <a:r>
              <a:rPr lang="en-US" sz="1500" dirty="0"/>
              <a:t>Group home or apartment owned or run by a service provider </a:t>
            </a:r>
          </a:p>
          <a:p>
            <a:pPr>
              <a:lnSpc>
                <a:spcPct val="100000"/>
              </a:lnSpc>
            </a:pPr>
            <a:endParaRPr lang="en-US" sz="2000" dirty="0"/>
          </a:p>
        </p:txBody>
      </p:sp>
      <p:sp>
        <p:nvSpPr>
          <p:cNvPr id="3" name="Title 2">
            <a:extLst>
              <a:ext uri="{FF2B5EF4-FFF2-40B4-BE49-F238E27FC236}">
                <a16:creationId xmlns:a16="http://schemas.microsoft.com/office/drawing/2014/main" id="{D0F6D837-4E8D-435A-954E-6B23A60A24CE}"/>
              </a:ext>
            </a:extLst>
          </p:cNvPr>
          <p:cNvSpPr>
            <a:spLocks noGrp="1"/>
          </p:cNvSpPr>
          <p:nvPr>
            <p:ph type="title"/>
          </p:nvPr>
        </p:nvSpPr>
        <p:spPr>
          <a:xfrm>
            <a:off x="451720" y="518738"/>
            <a:ext cx="11288560" cy="914400"/>
          </a:xfrm>
        </p:spPr>
        <p:txBody>
          <a:bodyPr>
            <a:noAutofit/>
          </a:bodyPr>
          <a:lstStyle/>
          <a:p>
            <a:r>
              <a:rPr lang="en-US" sz="3600" dirty="0"/>
              <a:t>#6- Additional conditions for residential settings that are owned or controlled by a provider. </a:t>
            </a:r>
          </a:p>
        </p:txBody>
      </p:sp>
      <p:pic>
        <p:nvPicPr>
          <p:cNvPr id="12" name="Content Placeholder 11" descr="House with solid fill">
            <a:extLst>
              <a:ext uri="{FF2B5EF4-FFF2-40B4-BE49-F238E27FC236}">
                <a16:creationId xmlns:a16="http://schemas.microsoft.com/office/drawing/2014/main" id="{C8C80331-68E9-4674-B598-ED12DAFCBD9F}"/>
              </a:ext>
            </a:extLst>
          </p:cNvPr>
          <p:cNvPicPr>
            <a:picLocks noGrp="1" noChangeAspect="1"/>
          </p:cNvPicPr>
          <p:nvPr>
            <p:ph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05744" y="1730375"/>
            <a:ext cx="914400" cy="914400"/>
          </a:xfrm>
        </p:spPr>
      </p:pic>
      <p:sp>
        <p:nvSpPr>
          <p:cNvPr id="5" name="Content Placeholder 4">
            <a:extLst>
              <a:ext uri="{FF2B5EF4-FFF2-40B4-BE49-F238E27FC236}">
                <a16:creationId xmlns:a16="http://schemas.microsoft.com/office/drawing/2014/main" id="{98E8C929-D039-4D96-85AD-000DABAD6490}"/>
              </a:ext>
            </a:extLst>
          </p:cNvPr>
          <p:cNvSpPr>
            <a:spLocks noGrp="1"/>
          </p:cNvSpPr>
          <p:nvPr>
            <p:ph idx="11"/>
          </p:nvPr>
        </p:nvSpPr>
        <p:spPr>
          <a:xfrm>
            <a:off x="4220435" y="3070294"/>
            <a:ext cx="2417874" cy="2666384"/>
          </a:xfrm>
        </p:spPr>
        <p:txBody>
          <a:bodyPr>
            <a:normAutofit fontScale="62500" lnSpcReduction="20000"/>
          </a:bodyPr>
          <a:lstStyle/>
          <a:p>
            <a:pPr marL="0" indent="0">
              <a:lnSpc>
                <a:spcPct val="100000"/>
              </a:lnSpc>
              <a:buNone/>
            </a:pPr>
            <a:r>
              <a:rPr lang="en-US" dirty="0"/>
              <a:t>Each person must have a lease</a:t>
            </a:r>
          </a:p>
          <a:p>
            <a:pPr>
              <a:lnSpc>
                <a:spcPct val="100000"/>
              </a:lnSpc>
            </a:pPr>
            <a:r>
              <a:rPr lang="en-US" sz="2400" dirty="0"/>
              <a:t>Same responsibilities and protections from eviction as all tenants under ND landlord tenant law </a:t>
            </a:r>
          </a:p>
          <a:p>
            <a:pPr>
              <a:lnSpc>
                <a:spcPct val="100000"/>
              </a:lnSpc>
            </a:pPr>
            <a:r>
              <a:rPr lang="en-US" sz="2400" dirty="0"/>
              <a:t>Should not contain- house rules, visitor restrictions, access to food, etc.</a:t>
            </a:r>
          </a:p>
          <a:p>
            <a:pPr marL="0" indent="0">
              <a:lnSpc>
                <a:spcPct val="100000"/>
              </a:lnSpc>
              <a:buNone/>
            </a:pPr>
            <a:endParaRPr lang="en-US" dirty="0"/>
          </a:p>
          <a:p>
            <a:pPr marL="0" indent="0">
              <a:buNone/>
            </a:pPr>
            <a:endParaRPr lang="en-US" dirty="0"/>
          </a:p>
        </p:txBody>
      </p:sp>
      <p:pic>
        <p:nvPicPr>
          <p:cNvPr id="14" name="Content Placeholder 13" descr="Contract with solid fill">
            <a:extLst>
              <a:ext uri="{FF2B5EF4-FFF2-40B4-BE49-F238E27FC236}">
                <a16:creationId xmlns:a16="http://schemas.microsoft.com/office/drawing/2014/main" id="{65B975F0-D534-45E5-9F8B-6B5C34421B8E}"/>
              </a:ext>
            </a:extLst>
          </p:cNvPr>
          <p:cNvPicPr>
            <a:picLocks noGrp="1" noChangeAspect="1"/>
          </p:cNvPicPr>
          <p:nvPr>
            <p:ph idx="1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026880" y="1730375"/>
            <a:ext cx="914400" cy="914400"/>
          </a:xfrm>
        </p:spPr>
      </p:pic>
      <p:sp>
        <p:nvSpPr>
          <p:cNvPr id="7" name="Content Placeholder 6">
            <a:extLst>
              <a:ext uri="{FF2B5EF4-FFF2-40B4-BE49-F238E27FC236}">
                <a16:creationId xmlns:a16="http://schemas.microsoft.com/office/drawing/2014/main" id="{7B740459-5FCB-46FA-A926-ACC6F41D4192}"/>
              </a:ext>
            </a:extLst>
          </p:cNvPr>
          <p:cNvSpPr>
            <a:spLocks noGrp="1"/>
          </p:cNvSpPr>
          <p:nvPr>
            <p:ph idx="13"/>
          </p:nvPr>
        </p:nvSpPr>
        <p:spPr>
          <a:xfrm>
            <a:off x="8671343" y="3070294"/>
            <a:ext cx="2417874" cy="2666384"/>
          </a:xfrm>
        </p:spPr>
        <p:txBody>
          <a:bodyPr>
            <a:normAutofit fontScale="55000" lnSpcReduction="20000"/>
          </a:bodyPr>
          <a:lstStyle/>
          <a:p>
            <a:pPr marL="0" indent="0">
              <a:buNone/>
            </a:pPr>
            <a:r>
              <a:rPr lang="en-US" dirty="0"/>
              <a:t>People must have lockable bedroom doors</a:t>
            </a:r>
          </a:p>
          <a:p>
            <a:pPr>
              <a:lnSpc>
                <a:spcPct val="100000"/>
              </a:lnSpc>
            </a:pPr>
            <a:r>
              <a:rPr lang="en-US" sz="2400" dirty="0"/>
              <a:t>Staff can have keys but person’s plan identifies circumstances for use</a:t>
            </a:r>
          </a:p>
          <a:p>
            <a:pPr>
              <a:lnSpc>
                <a:spcPct val="100000"/>
              </a:lnSpc>
            </a:pPr>
            <a:r>
              <a:rPr lang="en-US" sz="2400" dirty="0"/>
              <a:t>Applies if someone lives alone</a:t>
            </a:r>
          </a:p>
          <a:p>
            <a:pPr>
              <a:lnSpc>
                <a:spcPct val="100000"/>
              </a:lnSpc>
            </a:pPr>
            <a:r>
              <a:rPr lang="en-US" sz="2400" dirty="0"/>
              <a:t>If not wanted by person must be addressed in plan</a:t>
            </a:r>
          </a:p>
          <a:p>
            <a:pPr>
              <a:lnSpc>
                <a:spcPct val="100000"/>
              </a:lnSpc>
            </a:pPr>
            <a:r>
              <a:rPr lang="en-US" sz="2400" dirty="0"/>
              <a:t>If unable to have a lock, it is considered a rights restriction </a:t>
            </a:r>
          </a:p>
          <a:p>
            <a:endParaRPr lang="en-US" dirty="0"/>
          </a:p>
        </p:txBody>
      </p:sp>
      <p:pic>
        <p:nvPicPr>
          <p:cNvPr id="16" name="Content Placeholder 15" descr="Door Closed with solid fill">
            <a:extLst>
              <a:ext uri="{FF2B5EF4-FFF2-40B4-BE49-F238E27FC236}">
                <a16:creationId xmlns:a16="http://schemas.microsoft.com/office/drawing/2014/main" id="{2A7CE65F-4CC3-4D96-8C5D-9E4F9D7AC7DA}"/>
              </a:ext>
            </a:extLst>
          </p:cNvPr>
          <p:cNvPicPr>
            <a:picLocks noGrp="1" noChangeAspect="1"/>
          </p:cNvPicPr>
          <p:nvPr>
            <p:ph idx="14"/>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360816" y="1730375"/>
            <a:ext cx="914400" cy="914400"/>
          </a:xfrm>
        </p:spPr>
      </p:pic>
    </p:spTree>
    <p:extLst>
      <p:ext uri="{BB962C8B-B14F-4D97-AF65-F5344CB8AC3E}">
        <p14:creationId xmlns:p14="http://schemas.microsoft.com/office/powerpoint/2010/main" val="1958058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8E5D99-3990-4294-BFA8-ACD05AEBC7DD}"/>
              </a:ext>
            </a:extLst>
          </p:cNvPr>
          <p:cNvSpPr>
            <a:spLocks noGrp="1"/>
          </p:cNvSpPr>
          <p:nvPr>
            <p:ph idx="1"/>
          </p:nvPr>
        </p:nvSpPr>
        <p:spPr>
          <a:xfrm>
            <a:off x="451720" y="1781909"/>
            <a:ext cx="11288560" cy="4034692"/>
          </a:xfrm>
        </p:spPr>
        <p:txBody>
          <a:bodyPr>
            <a:normAutofit fontScale="77500" lnSpcReduction="20000"/>
          </a:bodyPr>
          <a:lstStyle/>
          <a:p>
            <a:pPr marL="0" indent="0">
              <a:buNone/>
            </a:pPr>
            <a:r>
              <a:rPr lang="en-US" dirty="0"/>
              <a:t>People may not be able to take part in all of the freedoms the regulations provide. (i.e. Person may need food locked up due to health and safety.) </a:t>
            </a:r>
          </a:p>
          <a:p>
            <a:pPr marL="0" indent="0">
              <a:buNone/>
            </a:pPr>
            <a:endParaRPr lang="en-US" dirty="0"/>
          </a:p>
          <a:p>
            <a:r>
              <a:rPr lang="en-US" dirty="0"/>
              <a:t>When that happens the provider has very strict rules they have to follow and document:</a:t>
            </a:r>
          </a:p>
          <a:p>
            <a:pPr lvl="1"/>
            <a:r>
              <a:rPr lang="en-US" b="1" dirty="0"/>
              <a:t>Base</a:t>
            </a:r>
            <a:r>
              <a:rPr lang="en-US" dirty="0"/>
              <a:t> the restriction on a specific individual need. </a:t>
            </a:r>
          </a:p>
          <a:p>
            <a:pPr lvl="1"/>
            <a:r>
              <a:rPr lang="en-US" dirty="0"/>
              <a:t>Show that </a:t>
            </a:r>
            <a:r>
              <a:rPr lang="en-US" b="1" dirty="0"/>
              <a:t>positive interventions </a:t>
            </a:r>
            <a:r>
              <a:rPr lang="en-US" dirty="0"/>
              <a:t>have been tried but haven’t worked. </a:t>
            </a:r>
          </a:p>
          <a:p>
            <a:pPr lvl="1"/>
            <a:r>
              <a:rPr lang="en-US" dirty="0"/>
              <a:t>Keep measuring with </a:t>
            </a:r>
            <a:r>
              <a:rPr lang="en-US" b="1" dirty="0"/>
              <a:t>data collection </a:t>
            </a:r>
            <a:r>
              <a:rPr lang="en-US" dirty="0"/>
              <a:t>to determine if restriction should continue. </a:t>
            </a:r>
          </a:p>
          <a:p>
            <a:pPr lvl="1"/>
            <a:r>
              <a:rPr lang="en-US" dirty="0"/>
              <a:t>Show that any modification is </a:t>
            </a:r>
            <a:r>
              <a:rPr lang="en-US" b="1" dirty="0"/>
              <a:t>TEMPORARY</a:t>
            </a:r>
            <a:r>
              <a:rPr lang="en-US" dirty="0"/>
              <a:t> and includes a fading plan. </a:t>
            </a:r>
          </a:p>
          <a:p>
            <a:pPr lvl="1"/>
            <a:r>
              <a:rPr lang="en-US" b="1" dirty="0"/>
              <a:t>Informed consent </a:t>
            </a:r>
            <a:r>
              <a:rPr lang="en-US" dirty="0"/>
              <a:t>from person and legal decision maker. </a:t>
            </a:r>
          </a:p>
          <a:p>
            <a:pPr lvl="1"/>
            <a:r>
              <a:rPr lang="en-US" dirty="0"/>
              <a:t>Show the intervention will </a:t>
            </a:r>
            <a:r>
              <a:rPr lang="en-US" b="1" dirty="0"/>
              <a:t>cause no harm</a:t>
            </a:r>
            <a:r>
              <a:rPr lang="en-US" dirty="0"/>
              <a:t>. </a:t>
            </a:r>
          </a:p>
          <a:p>
            <a:endParaRPr lang="en-US" dirty="0"/>
          </a:p>
        </p:txBody>
      </p:sp>
      <p:sp>
        <p:nvSpPr>
          <p:cNvPr id="3" name="Title 2">
            <a:extLst>
              <a:ext uri="{FF2B5EF4-FFF2-40B4-BE49-F238E27FC236}">
                <a16:creationId xmlns:a16="http://schemas.microsoft.com/office/drawing/2014/main" id="{9436D271-BA1C-4CFD-B9C9-6900A21F9498}"/>
              </a:ext>
            </a:extLst>
          </p:cNvPr>
          <p:cNvSpPr>
            <a:spLocks noGrp="1"/>
          </p:cNvSpPr>
          <p:nvPr>
            <p:ph type="title"/>
          </p:nvPr>
        </p:nvSpPr>
        <p:spPr/>
        <p:txBody>
          <a:bodyPr>
            <a:normAutofit fontScale="90000"/>
          </a:bodyPr>
          <a:lstStyle/>
          <a:p>
            <a:r>
              <a:rPr lang="en-US" b="1" dirty="0"/>
              <a:t>#7- If extra support is needed to maintain health and safety.</a:t>
            </a:r>
          </a:p>
        </p:txBody>
      </p:sp>
    </p:spTree>
    <p:extLst>
      <p:ext uri="{BB962C8B-B14F-4D97-AF65-F5344CB8AC3E}">
        <p14:creationId xmlns:p14="http://schemas.microsoft.com/office/powerpoint/2010/main" val="459348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29FAE90-7247-1DE6-186F-2394B8CCDD56}"/>
              </a:ext>
            </a:extLst>
          </p:cNvPr>
          <p:cNvPicPr>
            <a:picLocks noGrp="1" noChangeAspect="1"/>
          </p:cNvPicPr>
          <p:nvPr>
            <p:ph idx="1"/>
          </p:nvPr>
        </p:nvPicPr>
        <p:blipFill>
          <a:blip r:embed="rId2"/>
          <a:stretch>
            <a:fillRect/>
          </a:stretch>
        </p:blipFill>
        <p:spPr>
          <a:xfrm>
            <a:off x="2855169" y="1068013"/>
            <a:ext cx="6703822" cy="6138861"/>
          </a:xfrm>
          <a:prstGeom prst="rect">
            <a:avLst/>
          </a:prstGeom>
        </p:spPr>
      </p:pic>
      <p:sp>
        <p:nvSpPr>
          <p:cNvPr id="3" name="Title 2">
            <a:extLst>
              <a:ext uri="{FF2B5EF4-FFF2-40B4-BE49-F238E27FC236}">
                <a16:creationId xmlns:a16="http://schemas.microsoft.com/office/drawing/2014/main" id="{6CD716F3-7C3D-1A80-40E7-0B8F170DB689}"/>
              </a:ext>
            </a:extLst>
          </p:cNvPr>
          <p:cNvSpPr>
            <a:spLocks noGrp="1"/>
          </p:cNvSpPr>
          <p:nvPr>
            <p:ph type="title"/>
          </p:nvPr>
        </p:nvSpPr>
        <p:spPr/>
        <p:txBody>
          <a:bodyPr>
            <a:noAutofit/>
          </a:bodyPr>
          <a:lstStyle/>
          <a:p>
            <a:r>
              <a:rPr lang="en-US" sz="3200" dirty="0"/>
              <a:t>What’s Important to You &amp; How Would You Want to Receive Services?</a:t>
            </a:r>
          </a:p>
        </p:txBody>
      </p:sp>
    </p:spTree>
    <p:extLst>
      <p:ext uri="{BB962C8B-B14F-4D97-AF65-F5344CB8AC3E}">
        <p14:creationId xmlns:p14="http://schemas.microsoft.com/office/powerpoint/2010/main" val="3604036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4A9D659-DAC7-F281-325C-CB1B59F83284}"/>
              </a:ext>
            </a:extLst>
          </p:cNvPr>
          <p:cNvPicPr>
            <a:picLocks noGrp="1" noChangeAspect="1"/>
          </p:cNvPicPr>
          <p:nvPr>
            <p:ph idx="1"/>
          </p:nvPr>
        </p:nvPicPr>
        <p:blipFill rotWithShape="1">
          <a:blip r:embed="rId2"/>
          <a:srcRect r="8890" b="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C85252C-1754-6B0B-F059-E299AA7E170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latin typeface="+mj-lt"/>
                <a:cs typeface="+mj-cs"/>
              </a:rPr>
              <a:t>Person-Centered Planning Requirements </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806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C89924-3AAD-3E91-3886-C7B5580932FC}"/>
              </a:ext>
            </a:extLst>
          </p:cNvPr>
          <p:cNvSpPr>
            <a:spLocks noGrp="1"/>
          </p:cNvSpPr>
          <p:nvPr>
            <p:ph type="title"/>
          </p:nvPr>
        </p:nvSpPr>
        <p:spPr/>
        <p:txBody>
          <a:bodyPr>
            <a:normAutofit fontScale="90000"/>
          </a:bodyPr>
          <a:lstStyle/>
          <a:p>
            <a:r>
              <a:rPr lang="en-US" dirty="0"/>
              <a:t>Person-Centered Planning Definition</a:t>
            </a:r>
          </a:p>
        </p:txBody>
      </p:sp>
      <p:sp>
        <p:nvSpPr>
          <p:cNvPr id="5" name="Content Placeholder 4">
            <a:extLst>
              <a:ext uri="{FF2B5EF4-FFF2-40B4-BE49-F238E27FC236}">
                <a16:creationId xmlns:a16="http://schemas.microsoft.com/office/drawing/2014/main" id="{271CF993-C91A-CA8E-3342-A272FDB36BB7}"/>
              </a:ext>
            </a:extLst>
          </p:cNvPr>
          <p:cNvSpPr>
            <a:spLocks noGrp="1"/>
          </p:cNvSpPr>
          <p:nvPr>
            <p:ph idx="13"/>
          </p:nvPr>
        </p:nvSpPr>
        <p:spPr>
          <a:xfrm>
            <a:off x="451720" y="1406769"/>
            <a:ext cx="3573203" cy="4876800"/>
          </a:xfrm>
        </p:spPr>
        <p:txBody>
          <a:bodyPr/>
          <a:lstStyle/>
          <a:p>
            <a:pPr marL="0" indent="0">
              <a:buNone/>
            </a:pPr>
            <a:r>
              <a:rPr lang="en-US" sz="2400" dirty="0"/>
              <a:t>Person-Centered Practices occur through the development and implementation of services and supports that are informed by a person’s preferences, strengths, and choices.</a:t>
            </a:r>
          </a:p>
          <a:p>
            <a:endParaRPr lang="en-US" dirty="0"/>
          </a:p>
        </p:txBody>
      </p:sp>
      <p:sp>
        <p:nvSpPr>
          <p:cNvPr id="7" name="Content Placeholder 6">
            <a:extLst>
              <a:ext uri="{FF2B5EF4-FFF2-40B4-BE49-F238E27FC236}">
                <a16:creationId xmlns:a16="http://schemas.microsoft.com/office/drawing/2014/main" id="{6D82F22B-89D2-6FA8-B506-929ED0FFE0BA}"/>
              </a:ext>
            </a:extLst>
          </p:cNvPr>
          <p:cNvSpPr>
            <a:spLocks noGrp="1"/>
          </p:cNvSpPr>
          <p:nvPr>
            <p:ph idx="15"/>
          </p:nvPr>
        </p:nvSpPr>
        <p:spPr>
          <a:xfrm>
            <a:off x="5134708" y="1594338"/>
            <a:ext cx="6168031" cy="4204484"/>
          </a:xfrm>
        </p:spPr>
        <p:txBody>
          <a:bodyPr>
            <a:normAutofit lnSpcReduction="10000"/>
          </a:bodyPr>
          <a:lstStyle/>
          <a:p>
            <a:r>
              <a:rPr lang="en-US" i="1" dirty="0"/>
              <a:t>Every person should have the opportunity to define their happiness and the life they desire. </a:t>
            </a:r>
          </a:p>
          <a:p>
            <a:pPr marL="0" indent="0">
              <a:buNone/>
            </a:pPr>
            <a:endParaRPr lang="en-US" i="1" dirty="0"/>
          </a:p>
          <a:p>
            <a:r>
              <a:rPr lang="en-US" i="1" dirty="0"/>
              <a:t>A person’s life is realized when family, friends, community members, and service providers actively listen to what matters to a person, by respecting and honoring their values, strengths, culture, hopes, and dreams. </a:t>
            </a:r>
          </a:p>
          <a:p>
            <a:endParaRPr lang="en-US" dirty="0"/>
          </a:p>
        </p:txBody>
      </p:sp>
      <p:pic>
        <p:nvPicPr>
          <p:cNvPr id="10" name="Picture 9" descr="A picture containing sunset, outdoor, silhouette, sun&#10;&#10;Description automatically generated">
            <a:extLst>
              <a:ext uri="{FF2B5EF4-FFF2-40B4-BE49-F238E27FC236}">
                <a16:creationId xmlns:a16="http://schemas.microsoft.com/office/drawing/2014/main" id="{883BE2CB-EB15-03B4-8CA5-4906911B8694}"/>
              </a:ext>
            </a:extLst>
          </p:cNvPr>
          <p:cNvPicPr>
            <a:picLocks noChangeAspect="1"/>
          </p:cNvPicPr>
          <p:nvPr/>
        </p:nvPicPr>
        <p:blipFill>
          <a:blip r:embed="rId2">
            <a:alphaModFix amt="70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1720" y="4223074"/>
            <a:ext cx="3290277" cy="2279202"/>
          </a:xfrm>
          <a:prstGeom prst="ellipse">
            <a:avLst/>
          </a:prstGeom>
          <a:ln>
            <a:noFill/>
          </a:ln>
          <a:effectLst>
            <a:softEdge rad="112500"/>
          </a:effectLst>
        </p:spPr>
      </p:pic>
    </p:spTree>
    <p:extLst>
      <p:ext uri="{BB962C8B-B14F-4D97-AF65-F5344CB8AC3E}">
        <p14:creationId xmlns:p14="http://schemas.microsoft.com/office/powerpoint/2010/main" val="2333198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30D790E-C965-498A-ACF8-D6B54175344D}"/>
              </a:ext>
            </a:extLst>
          </p:cNvPr>
          <p:cNvSpPr>
            <a:spLocks noGrp="1"/>
          </p:cNvSpPr>
          <p:nvPr>
            <p:ph idx="1"/>
          </p:nvPr>
        </p:nvSpPr>
        <p:spPr>
          <a:xfrm>
            <a:off x="5002306" y="1744825"/>
            <a:ext cx="6737974" cy="4292082"/>
          </a:xfrm>
        </p:spPr>
        <p:txBody>
          <a:bodyPr>
            <a:normAutofit/>
          </a:bodyPr>
          <a:lstStyle/>
          <a:p>
            <a:pPr marL="0" indent="0">
              <a:buNone/>
            </a:pPr>
            <a:r>
              <a:rPr lang="en-US" dirty="0"/>
              <a:t>The Centers for Medicare and Medicaid Services (CMS)  is a part of the federal government that oversees the federal funding used to pay for Home and Community Based waiver services.</a:t>
            </a:r>
          </a:p>
          <a:p>
            <a:pPr marL="0" indent="0">
              <a:buNone/>
            </a:pPr>
            <a:endParaRPr lang="en-US" dirty="0"/>
          </a:p>
          <a:p>
            <a:pPr marL="0" indent="0">
              <a:buNone/>
            </a:pPr>
            <a:r>
              <a:rPr lang="en-US" dirty="0"/>
              <a:t>States and providers are required to follow federal regulations in order to receive funding.</a:t>
            </a:r>
          </a:p>
          <a:p>
            <a:pPr marL="914400" lvl="2" indent="0">
              <a:lnSpc>
                <a:spcPct val="150000"/>
              </a:lnSpc>
              <a:spcBef>
                <a:spcPts val="300"/>
              </a:spcBef>
              <a:spcAft>
                <a:spcPts val="300"/>
              </a:spcAft>
              <a:buNone/>
            </a:pPr>
            <a:endParaRPr lang="en-US" dirty="0"/>
          </a:p>
        </p:txBody>
      </p:sp>
      <p:sp>
        <p:nvSpPr>
          <p:cNvPr id="4" name="Title 3">
            <a:extLst>
              <a:ext uri="{FF2B5EF4-FFF2-40B4-BE49-F238E27FC236}">
                <a16:creationId xmlns:a16="http://schemas.microsoft.com/office/drawing/2014/main" id="{93DE4F55-65EC-4B42-8939-4B21C5C5BEC9}"/>
              </a:ext>
            </a:extLst>
          </p:cNvPr>
          <p:cNvSpPr>
            <a:spLocks noGrp="1"/>
          </p:cNvSpPr>
          <p:nvPr>
            <p:ph type="title"/>
          </p:nvPr>
        </p:nvSpPr>
        <p:spPr/>
        <p:txBody>
          <a:bodyPr>
            <a:normAutofit fontScale="90000"/>
          </a:bodyPr>
          <a:lstStyle/>
          <a:p>
            <a:r>
              <a:rPr lang="en-US" b="1" dirty="0">
                <a:solidFill>
                  <a:schemeClr val="accent2"/>
                </a:solidFill>
              </a:rPr>
              <a:t>Where do the rules come from?</a:t>
            </a:r>
          </a:p>
        </p:txBody>
      </p:sp>
      <p:pic>
        <p:nvPicPr>
          <p:cNvPr id="11" name="Picture 10" descr="Logo, company name&#10;&#10;Description automatically generated">
            <a:extLst>
              <a:ext uri="{FF2B5EF4-FFF2-40B4-BE49-F238E27FC236}">
                <a16:creationId xmlns:a16="http://schemas.microsoft.com/office/drawing/2014/main" id="{A5F87657-E76C-8049-E27A-FDAD03B235E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39753" y="2634665"/>
            <a:ext cx="4203631" cy="22873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3575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55EB4-1CFF-4991-B7BC-4E357D951E81}"/>
              </a:ext>
            </a:extLst>
          </p:cNvPr>
          <p:cNvSpPr>
            <a:spLocks noGrp="1"/>
          </p:cNvSpPr>
          <p:nvPr>
            <p:ph type="title"/>
          </p:nvPr>
        </p:nvSpPr>
        <p:spPr>
          <a:xfrm>
            <a:off x="451720" y="545107"/>
            <a:ext cx="11288560" cy="549275"/>
          </a:xfrm>
        </p:spPr>
        <p:txBody>
          <a:bodyPr>
            <a:normAutofit fontScale="90000"/>
          </a:bodyPr>
          <a:lstStyle/>
          <a:p>
            <a:r>
              <a:rPr lang="en-US" dirty="0"/>
              <a:t>Person-Centered Guiding Principles</a:t>
            </a:r>
          </a:p>
        </p:txBody>
      </p:sp>
      <p:sp>
        <p:nvSpPr>
          <p:cNvPr id="3" name="Content Placeholder 2">
            <a:extLst>
              <a:ext uri="{FF2B5EF4-FFF2-40B4-BE49-F238E27FC236}">
                <a16:creationId xmlns:a16="http://schemas.microsoft.com/office/drawing/2014/main" id="{B3BA8C79-CF48-4C8D-A167-E9C367BF0D18}"/>
              </a:ext>
            </a:extLst>
          </p:cNvPr>
          <p:cNvSpPr>
            <a:spLocks noGrp="1"/>
          </p:cNvSpPr>
          <p:nvPr>
            <p:ph idx="13"/>
          </p:nvPr>
        </p:nvSpPr>
        <p:spPr>
          <a:xfrm>
            <a:off x="644070" y="3646509"/>
            <a:ext cx="5062796" cy="2666384"/>
          </a:xfrm>
        </p:spPr>
        <p:txBody>
          <a:bodyPr/>
          <a:lstStyle/>
          <a:p>
            <a:pPr>
              <a:lnSpc>
                <a:spcPct val="100000"/>
              </a:lnSpc>
            </a:pPr>
            <a:r>
              <a:rPr lang="en-US" sz="2000" dirty="0"/>
              <a:t>Emphasize Person First, with Customized Supports and Services</a:t>
            </a:r>
          </a:p>
          <a:p>
            <a:pPr>
              <a:lnSpc>
                <a:spcPct val="100000"/>
              </a:lnSpc>
            </a:pPr>
            <a:r>
              <a:rPr lang="en-US" sz="2000" dirty="0"/>
              <a:t>Focus on the Person’s Strengths</a:t>
            </a:r>
          </a:p>
          <a:p>
            <a:pPr>
              <a:lnSpc>
                <a:spcPct val="100000"/>
              </a:lnSpc>
            </a:pPr>
            <a:r>
              <a:rPr lang="en-US" sz="2000" dirty="0"/>
              <a:t>Balance Choice and Risk</a:t>
            </a:r>
          </a:p>
          <a:p>
            <a:pPr>
              <a:lnSpc>
                <a:spcPct val="100000"/>
              </a:lnSpc>
            </a:pPr>
            <a:r>
              <a:rPr lang="en-US" sz="2000" dirty="0"/>
              <a:t>Meet the Person Where They Are</a:t>
            </a:r>
          </a:p>
          <a:p>
            <a:endParaRPr lang="en-US" dirty="0"/>
          </a:p>
        </p:txBody>
      </p:sp>
      <p:sp>
        <p:nvSpPr>
          <p:cNvPr id="5" name="Content Placeholder 4">
            <a:extLst>
              <a:ext uri="{FF2B5EF4-FFF2-40B4-BE49-F238E27FC236}">
                <a16:creationId xmlns:a16="http://schemas.microsoft.com/office/drawing/2014/main" id="{886E5165-0735-4628-8D7F-273B4B65EAA9}"/>
              </a:ext>
            </a:extLst>
          </p:cNvPr>
          <p:cNvSpPr>
            <a:spLocks noGrp="1"/>
          </p:cNvSpPr>
          <p:nvPr>
            <p:ph idx="15"/>
          </p:nvPr>
        </p:nvSpPr>
        <p:spPr>
          <a:xfrm>
            <a:off x="6284938" y="3646509"/>
            <a:ext cx="5062796" cy="2666384"/>
          </a:xfrm>
        </p:spPr>
        <p:txBody>
          <a:bodyPr/>
          <a:lstStyle/>
          <a:p>
            <a:pPr>
              <a:lnSpc>
                <a:spcPct val="100000"/>
              </a:lnSpc>
            </a:pPr>
            <a:r>
              <a:rPr lang="en-US" sz="2000" dirty="0"/>
              <a:t>Regularly Review Goals</a:t>
            </a:r>
          </a:p>
          <a:p>
            <a:pPr>
              <a:lnSpc>
                <a:spcPct val="100000"/>
              </a:lnSpc>
            </a:pPr>
            <a:r>
              <a:rPr lang="en-US" sz="2000" dirty="0"/>
              <a:t>Build Equity of Voice</a:t>
            </a:r>
          </a:p>
          <a:p>
            <a:pPr>
              <a:lnSpc>
                <a:spcPct val="100000"/>
              </a:lnSpc>
            </a:pPr>
            <a:r>
              <a:rPr lang="en-US" sz="2000" dirty="0"/>
              <a:t>Equip the Person to Make Informed Decisions</a:t>
            </a:r>
          </a:p>
          <a:p>
            <a:pPr>
              <a:lnSpc>
                <a:spcPct val="100000"/>
              </a:lnSpc>
            </a:pPr>
            <a:r>
              <a:rPr lang="en-US" sz="2000" dirty="0"/>
              <a:t>Be Kind</a:t>
            </a:r>
          </a:p>
          <a:p>
            <a:endParaRPr lang="en-US" dirty="0"/>
          </a:p>
        </p:txBody>
      </p:sp>
      <p:pic>
        <p:nvPicPr>
          <p:cNvPr id="10" name="Content Placeholder 9">
            <a:extLst>
              <a:ext uri="{FF2B5EF4-FFF2-40B4-BE49-F238E27FC236}">
                <a16:creationId xmlns:a16="http://schemas.microsoft.com/office/drawing/2014/main" id="{7673A863-F149-49A7-9285-6BF79C2D6C85}"/>
              </a:ext>
            </a:extLst>
          </p:cNvPr>
          <p:cNvPicPr>
            <a:picLocks noGrp="1" noChangeAspect="1"/>
          </p:cNvPicPr>
          <p:nvPr>
            <p:ph idx="16"/>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6877539" y="1355513"/>
            <a:ext cx="3110232" cy="2073488"/>
          </a:xfrm>
        </p:spPr>
      </p:pic>
      <p:pic>
        <p:nvPicPr>
          <p:cNvPr id="7" name="Content Placeholder 6">
            <a:extLst>
              <a:ext uri="{FF2B5EF4-FFF2-40B4-BE49-F238E27FC236}">
                <a16:creationId xmlns:a16="http://schemas.microsoft.com/office/drawing/2014/main" id="{C8BDD417-540D-F82E-97E6-A6FF6D961AB8}"/>
              </a:ext>
            </a:extLst>
          </p:cNvPr>
          <p:cNvPicPr>
            <a:picLocks noGrp="1" noChangeAspect="1"/>
          </p:cNvPicPr>
          <p:nvPr>
            <p:ph idx="14"/>
          </p:nvPr>
        </p:nvPicPr>
        <p:blipFill>
          <a:blip r:embed="rId4"/>
          <a:stretch>
            <a:fillRect/>
          </a:stretch>
        </p:blipFill>
        <p:spPr>
          <a:xfrm>
            <a:off x="1641230" y="1519364"/>
            <a:ext cx="2861323" cy="1909636"/>
          </a:xfrm>
          <a:prstGeom prst="rect">
            <a:avLst/>
          </a:prstGeom>
        </p:spPr>
      </p:pic>
    </p:spTree>
    <p:extLst>
      <p:ext uri="{BB962C8B-B14F-4D97-AF65-F5344CB8AC3E}">
        <p14:creationId xmlns:p14="http://schemas.microsoft.com/office/powerpoint/2010/main" val="3796997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D716F3-7C3D-1A80-40E7-0B8F170DB689}"/>
              </a:ext>
            </a:extLst>
          </p:cNvPr>
          <p:cNvSpPr>
            <a:spLocks noGrp="1"/>
          </p:cNvSpPr>
          <p:nvPr>
            <p:ph type="title"/>
          </p:nvPr>
        </p:nvSpPr>
        <p:spPr/>
        <p:txBody>
          <a:bodyPr>
            <a:noAutofit/>
          </a:bodyPr>
          <a:lstStyle/>
          <a:p>
            <a:r>
              <a:rPr lang="en-US" sz="3200"/>
              <a:t>Service Planning Involves:</a:t>
            </a:r>
            <a:endParaRPr lang="en-US" sz="3200" dirty="0"/>
          </a:p>
        </p:txBody>
      </p:sp>
      <p:sp>
        <p:nvSpPr>
          <p:cNvPr id="5" name="Content Placeholder 4">
            <a:extLst>
              <a:ext uri="{FF2B5EF4-FFF2-40B4-BE49-F238E27FC236}">
                <a16:creationId xmlns:a16="http://schemas.microsoft.com/office/drawing/2014/main" id="{3694291D-9121-47E1-38A4-81AE3CA60339}"/>
              </a:ext>
            </a:extLst>
          </p:cNvPr>
          <p:cNvSpPr>
            <a:spLocks noGrp="1"/>
          </p:cNvSpPr>
          <p:nvPr>
            <p:ph idx="1"/>
          </p:nvPr>
        </p:nvSpPr>
        <p:spPr>
          <a:xfrm>
            <a:off x="451720" y="1485900"/>
            <a:ext cx="11288560" cy="4563207"/>
          </a:xfrm>
        </p:spPr>
        <p:txBody>
          <a:bodyPr>
            <a:normAutofit fontScale="85000" lnSpcReduction="20000"/>
          </a:bodyPr>
          <a:lstStyle/>
          <a:p>
            <a:r>
              <a:rPr lang="en-US" b="1" dirty="0"/>
              <a:t>Person leads </a:t>
            </a:r>
            <a:r>
              <a:rPr lang="en-US" dirty="0"/>
              <a:t>own plan, includes people chosen by the person</a:t>
            </a:r>
          </a:p>
          <a:p>
            <a:r>
              <a:rPr lang="en-US" dirty="0"/>
              <a:t>Mtgs </a:t>
            </a:r>
            <a:r>
              <a:rPr lang="en-US" b="1" dirty="0"/>
              <a:t>convenient</a:t>
            </a:r>
            <a:r>
              <a:rPr lang="en-US" dirty="0"/>
              <a:t> time &amp; location</a:t>
            </a:r>
          </a:p>
          <a:p>
            <a:r>
              <a:rPr lang="en-US" dirty="0"/>
              <a:t>Use of </a:t>
            </a:r>
            <a:r>
              <a:rPr lang="en-US" b="1" dirty="0"/>
              <a:t>accessible </a:t>
            </a:r>
            <a:r>
              <a:rPr lang="en-US" dirty="0"/>
              <a:t>&amp; plain language</a:t>
            </a:r>
          </a:p>
          <a:p>
            <a:r>
              <a:rPr lang="en-US" dirty="0"/>
              <a:t>Reflect person’s </a:t>
            </a:r>
            <a:r>
              <a:rPr lang="en-US" b="1" dirty="0"/>
              <a:t>values &amp; culture</a:t>
            </a:r>
          </a:p>
          <a:p>
            <a:r>
              <a:rPr lang="en-US" b="1" dirty="0"/>
              <a:t>Focus</a:t>
            </a:r>
            <a:r>
              <a:rPr lang="en-US" dirty="0"/>
              <a:t> on person vs system</a:t>
            </a:r>
          </a:p>
          <a:p>
            <a:r>
              <a:rPr lang="en-US" dirty="0"/>
              <a:t>Promotes </a:t>
            </a:r>
            <a:r>
              <a:rPr lang="en-US" b="1" dirty="0"/>
              <a:t>independence</a:t>
            </a:r>
            <a:r>
              <a:rPr lang="en-US" dirty="0"/>
              <a:t> </a:t>
            </a:r>
          </a:p>
          <a:p>
            <a:r>
              <a:rPr lang="en-US" dirty="0"/>
              <a:t>Provides </a:t>
            </a:r>
            <a:r>
              <a:rPr lang="en-US" b="1" dirty="0"/>
              <a:t>informed choices </a:t>
            </a:r>
            <a:r>
              <a:rPr lang="en-US" dirty="0"/>
              <a:t>(goals, services, providers, etc.)</a:t>
            </a:r>
          </a:p>
          <a:p>
            <a:r>
              <a:rPr lang="en-US" b="1" dirty="0"/>
              <a:t>Balances</a:t>
            </a:r>
            <a:r>
              <a:rPr lang="en-US" dirty="0"/>
              <a:t> quality of life &amp; health/safety</a:t>
            </a:r>
          </a:p>
          <a:p>
            <a:endParaRPr lang="en-US" dirty="0"/>
          </a:p>
        </p:txBody>
      </p:sp>
      <p:pic>
        <p:nvPicPr>
          <p:cNvPr id="6" name="Picture 5">
            <a:extLst>
              <a:ext uri="{FF2B5EF4-FFF2-40B4-BE49-F238E27FC236}">
                <a16:creationId xmlns:a16="http://schemas.microsoft.com/office/drawing/2014/main" id="{A0222F87-984B-9753-7325-604F2ADEB39D}"/>
              </a:ext>
            </a:extLst>
          </p:cNvPr>
          <p:cNvPicPr>
            <a:picLocks noChangeAspect="1"/>
          </p:cNvPicPr>
          <p:nvPr/>
        </p:nvPicPr>
        <p:blipFill>
          <a:blip r:embed="rId2"/>
          <a:stretch>
            <a:fillRect/>
          </a:stretch>
        </p:blipFill>
        <p:spPr>
          <a:xfrm>
            <a:off x="1968650" y="310625"/>
            <a:ext cx="8254699" cy="6236749"/>
          </a:xfrm>
          <a:prstGeom prst="rect">
            <a:avLst/>
          </a:prstGeom>
        </p:spPr>
      </p:pic>
    </p:spTree>
    <p:extLst>
      <p:ext uri="{BB962C8B-B14F-4D97-AF65-F5344CB8AC3E}">
        <p14:creationId xmlns:p14="http://schemas.microsoft.com/office/powerpoint/2010/main" val="3818233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D716F3-7C3D-1A80-40E7-0B8F170DB689}"/>
              </a:ext>
            </a:extLst>
          </p:cNvPr>
          <p:cNvSpPr>
            <a:spLocks noGrp="1"/>
          </p:cNvSpPr>
          <p:nvPr>
            <p:ph type="title"/>
          </p:nvPr>
        </p:nvSpPr>
        <p:spPr/>
        <p:txBody>
          <a:bodyPr>
            <a:noAutofit/>
          </a:bodyPr>
          <a:lstStyle/>
          <a:p>
            <a:r>
              <a:rPr lang="en-US" sz="3200" dirty="0"/>
              <a:t>The Service Plan</a:t>
            </a:r>
            <a:br>
              <a:rPr lang="en-US" sz="3200" dirty="0"/>
            </a:br>
            <a:endParaRPr lang="en-US" sz="3200" dirty="0"/>
          </a:p>
        </p:txBody>
      </p:sp>
      <p:pic>
        <p:nvPicPr>
          <p:cNvPr id="2" name="Content Placeholder 1">
            <a:extLst>
              <a:ext uri="{FF2B5EF4-FFF2-40B4-BE49-F238E27FC236}">
                <a16:creationId xmlns:a16="http://schemas.microsoft.com/office/drawing/2014/main" id="{EDA92D78-5067-2737-3B00-7E249993AB1F}"/>
              </a:ext>
            </a:extLst>
          </p:cNvPr>
          <p:cNvPicPr>
            <a:picLocks noGrp="1" noChangeAspect="1"/>
          </p:cNvPicPr>
          <p:nvPr>
            <p:ph idx="1"/>
          </p:nvPr>
        </p:nvPicPr>
        <p:blipFill>
          <a:blip r:embed="rId3"/>
          <a:stretch>
            <a:fillRect/>
          </a:stretch>
        </p:blipFill>
        <p:spPr>
          <a:xfrm>
            <a:off x="910944" y="999093"/>
            <a:ext cx="8466321" cy="5039951"/>
          </a:xfrm>
          <a:prstGeom prst="rect">
            <a:avLst/>
          </a:prstGeom>
        </p:spPr>
      </p:pic>
    </p:spTree>
    <p:extLst>
      <p:ext uri="{BB962C8B-B14F-4D97-AF65-F5344CB8AC3E}">
        <p14:creationId xmlns:p14="http://schemas.microsoft.com/office/powerpoint/2010/main" val="2704655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D716F3-7C3D-1A80-40E7-0B8F170DB689}"/>
              </a:ext>
            </a:extLst>
          </p:cNvPr>
          <p:cNvSpPr>
            <a:spLocks noGrp="1"/>
          </p:cNvSpPr>
          <p:nvPr>
            <p:ph type="title"/>
          </p:nvPr>
        </p:nvSpPr>
        <p:spPr/>
        <p:txBody>
          <a:bodyPr>
            <a:noAutofit/>
          </a:bodyPr>
          <a:lstStyle/>
          <a:p>
            <a:r>
              <a:rPr lang="en-US" sz="3200" dirty="0"/>
              <a:t>It’s About Me!</a:t>
            </a:r>
            <a:br>
              <a:rPr lang="en-US" sz="3200" dirty="0"/>
            </a:br>
            <a:endParaRPr lang="en-US" sz="3200" dirty="0"/>
          </a:p>
        </p:txBody>
      </p:sp>
      <p:sp>
        <p:nvSpPr>
          <p:cNvPr id="5" name="Content Placeholder 4">
            <a:extLst>
              <a:ext uri="{FF2B5EF4-FFF2-40B4-BE49-F238E27FC236}">
                <a16:creationId xmlns:a16="http://schemas.microsoft.com/office/drawing/2014/main" id="{49191647-C53D-03DB-521E-0514C98EC467}"/>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dirty="0"/>
              <a:t>Think about how you would want your information presented in a service plan and what you want people to know about you.</a:t>
            </a:r>
          </a:p>
          <a:p>
            <a:endParaRPr lang="en-US" dirty="0"/>
          </a:p>
        </p:txBody>
      </p:sp>
      <p:pic>
        <p:nvPicPr>
          <p:cNvPr id="6" name="Picture 5">
            <a:extLst>
              <a:ext uri="{FF2B5EF4-FFF2-40B4-BE49-F238E27FC236}">
                <a16:creationId xmlns:a16="http://schemas.microsoft.com/office/drawing/2014/main" id="{DA49AC28-A2C7-41ED-EB6D-F38B3A6D9BEF}"/>
              </a:ext>
            </a:extLst>
          </p:cNvPr>
          <p:cNvPicPr>
            <a:picLocks noChangeAspect="1"/>
          </p:cNvPicPr>
          <p:nvPr/>
        </p:nvPicPr>
        <p:blipFill>
          <a:blip r:embed="rId3"/>
          <a:stretch>
            <a:fillRect/>
          </a:stretch>
        </p:blipFill>
        <p:spPr>
          <a:xfrm>
            <a:off x="1667206" y="449288"/>
            <a:ext cx="6559865" cy="5834378"/>
          </a:xfrm>
          <a:prstGeom prst="rect">
            <a:avLst/>
          </a:prstGeom>
        </p:spPr>
      </p:pic>
    </p:spTree>
    <p:extLst>
      <p:ext uri="{BB962C8B-B14F-4D97-AF65-F5344CB8AC3E}">
        <p14:creationId xmlns:p14="http://schemas.microsoft.com/office/powerpoint/2010/main" val="1426390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C85252C-1754-6B0B-F059-E299AA7E1702}"/>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On-going Monitoring Activities </a:t>
            </a:r>
          </a:p>
        </p:txBody>
      </p:sp>
      <p:pic>
        <p:nvPicPr>
          <p:cNvPr id="4" name="Content Placeholder 3" descr="Text, logo&#10;&#10;Description automatically generated">
            <a:extLst>
              <a:ext uri="{FF2B5EF4-FFF2-40B4-BE49-F238E27FC236}">
                <a16:creationId xmlns:a16="http://schemas.microsoft.com/office/drawing/2014/main" id="{F4A9D659-DAC7-F281-325C-CB1B59F83284}"/>
              </a:ext>
            </a:extLst>
          </p:cNvPr>
          <p:cNvPicPr>
            <a:picLocks noGrp="1" noChangeAspect="1"/>
          </p:cNvPicPr>
          <p:nvPr>
            <p:ph idx="1"/>
          </p:nvPr>
        </p:nvPicPr>
        <p:blipFill>
          <a:blip r:embed="rId2">
            <a:alphaModFix amt="5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556" r="5556"/>
          <a:stretch/>
        </p:blipFill>
        <p:spPr>
          <a:xfrm>
            <a:off x="2190085" y="1675227"/>
            <a:ext cx="7811829" cy="4394199"/>
          </a:xfrm>
          <a:prstGeom prst="rect">
            <a:avLst/>
          </a:prstGeom>
        </p:spPr>
      </p:pic>
    </p:spTree>
    <p:extLst>
      <p:ext uri="{BB962C8B-B14F-4D97-AF65-F5344CB8AC3E}">
        <p14:creationId xmlns:p14="http://schemas.microsoft.com/office/powerpoint/2010/main" val="1057051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747CB4-797C-C8E7-748F-8F6570D843D6}"/>
              </a:ext>
            </a:extLst>
          </p:cNvPr>
          <p:cNvSpPr>
            <a:spLocks noGrp="1"/>
          </p:cNvSpPr>
          <p:nvPr>
            <p:ph idx="1"/>
          </p:nvPr>
        </p:nvSpPr>
        <p:spPr>
          <a:xfrm>
            <a:off x="451720" y="1485901"/>
            <a:ext cx="11288560" cy="4641362"/>
          </a:xfrm>
        </p:spPr>
        <p:txBody>
          <a:bodyPr>
            <a:normAutofit fontScale="92500" lnSpcReduction="20000"/>
          </a:bodyPr>
          <a:lstStyle/>
          <a:p>
            <a:r>
              <a:rPr lang="en-US" b="1" dirty="0"/>
              <a:t>Self-assessment</a:t>
            </a:r>
            <a:r>
              <a:rPr lang="en-US" dirty="0"/>
              <a:t> captures individual experiences to ensure the regulations are met. </a:t>
            </a:r>
          </a:p>
          <a:p>
            <a:r>
              <a:rPr lang="en-US" dirty="0"/>
              <a:t>Implement </a:t>
            </a:r>
            <a:r>
              <a:rPr lang="en-US" b="1" dirty="0"/>
              <a:t>practices and procedures </a:t>
            </a:r>
            <a:r>
              <a:rPr lang="en-US" dirty="0"/>
              <a:t>that are aligned with the regulation.</a:t>
            </a:r>
          </a:p>
          <a:p>
            <a:r>
              <a:rPr lang="en-US" dirty="0"/>
              <a:t>Utilize </a:t>
            </a:r>
            <a:r>
              <a:rPr lang="en-US" b="1" dirty="0"/>
              <a:t>person centered </a:t>
            </a:r>
            <a:r>
              <a:rPr lang="en-US" dirty="0"/>
              <a:t>service planning processes.</a:t>
            </a:r>
          </a:p>
          <a:p>
            <a:r>
              <a:rPr lang="en-US" dirty="0"/>
              <a:t>Maintain </a:t>
            </a:r>
            <a:r>
              <a:rPr lang="en-US" b="1" dirty="0"/>
              <a:t>CQL</a:t>
            </a:r>
            <a:r>
              <a:rPr lang="en-US" dirty="0"/>
              <a:t> accreditation and utilize the personal outcome measures. </a:t>
            </a:r>
          </a:p>
          <a:p>
            <a:r>
              <a:rPr lang="en-US" dirty="0"/>
              <a:t>Initial orientation and annual </a:t>
            </a:r>
            <a:r>
              <a:rPr lang="en-US" b="1" dirty="0"/>
              <a:t>training</a:t>
            </a:r>
            <a:r>
              <a:rPr lang="en-US" dirty="0"/>
              <a:t> for staff.</a:t>
            </a:r>
          </a:p>
          <a:p>
            <a:r>
              <a:rPr lang="en-US" dirty="0"/>
              <a:t>Initial setting review for </a:t>
            </a:r>
            <a:r>
              <a:rPr lang="en-US" b="1" dirty="0"/>
              <a:t>new provider-owned </a:t>
            </a:r>
            <a:r>
              <a:rPr lang="en-US" dirty="0"/>
              <a:t>residential or facility-based day program prior to setting being initiated, built or purchased</a:t>
            </a:r>
          </a:p>
          <a:p>
            <a:endParaRPr lang="en-US" dirty="0"/>
          </a:p>
        </p:txBody>
      </p:sp>
      <p:sp>
        <p:nvSpPr>
          <p:cNvPr id="3" name="Title 2">
            <a:extLst>
              <a:ext uri="{FF2B5EF4-FFF2-40B4-BE49-F238E27FC236}">
                <a16:creationId xmlns:a16="http://schemas.microsoft.com/office/drawing/2014/main" id="{F387BC44-228B-CD92-50E6-F9753D5C45C7}"/>
              </a:ext>
            </a:extLst>
          </p:cNvPr>
          <p:cNvSpPr>
            <a:spLocks noGrp="1"/>
          </p:cNvSpPr>
          <p:nvPr>
            <p:ph type="title"/>
          </p:nvPr>
        </p:nvSpPr>
        <p:spPr/>
        <p:txBody>
          <a:bodyPr>
            <a:normAutofit fontScale="90000"/>
          </a:bodyPr>
          <a:lstStyle/>
          <a:p>
            <a:r>
              <a:rPr lang="en-US" dirty="0"/>
              <a:t>How provider staff ensure compliance</a:t>
            </a:r>
          </a:p>
        </p:txBody>
      </p:sp>
    </p:spTree>
    <p:extLst>
      <p:ext uri="{BB962C8B-B14F-4D97-AF65-F5344CB8AC3E}">
        <p14:creationId xmlns:p14="http://schemas.microsoft.com/office/powerpoint/2010/main" val="1336171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747CB4-797C-C8E7-748F-8F6570D843D6}"/>
              </a:ext>
            </a:extLst>
          </p:cNvPr>
          <p:cNvSpPr>
            <a:spLocks noGrp="1"/>
          </p:cNvSpPr>
          <p:nvPr>
            <p:ph idx="1"/>
          </p:nvPr>
        </p:nvSpPr>
        <p:spPr>
          <a:xfrm>
            <a:off x="451720" y="1485901"/>
            <a:ext cx="11288560" cy="4641362"/>
          </a:xfrm>
        </p:spPr>
        <p:txBody>
          <a:bodyPr>
            <a:normAutofit fontScale="77500" lnSpcReduction="20000"/>
          </a:bodyPr>
          <a:lstStyle/>
          <a:p>
            <a:r>
              <a:rPr lang="en-US" b="1" dirty="0"/>
              <a:t>Environmental Scan </a:t>
            </a:r>
            <a:r>
              <a:rPr lang="en-US" dirty="0"/>
              <a:t>to monitor physical environment and locked doors. </a:t>
            </a:r>
          </a:p>
          <a:p>
            <a:r>
              <a:rPr lang="en-US" dirty="0"/>
              <a:t>If person is not satisfied with living, work, other services, or provider, they will help find </a:t>
            </a:r>
            <a:r>
              <a:rPr lang="en-US" b="1" dirty="0"/>
              <a:t>other options</a:t>
            </a:r>
            <a:r>
              <a:rPr lang="en-US" dirty="0"/>
              <a:t>. </a:t>
            </a:r>
          </a:p>
          <a:p>
            <a:r>
              <a:rPr lang="en-US" dirty="0"/>
              <a:t>Review </a:t>
            </a:r>
            <a:r>
              <a:rPr lang="en-US" b="1" dirty="0"/>
              <a:t>self-assessment</a:t>
            </a:r>
            <a:r>
              <a:rPr lang="en-US" dirty="0"/>
              <a:t> to ensure people’s outcomes are being realized. </a:t>
            </a:r>
          </a:p>
          <a:p>
            <a:r>
              <a:rPr lang="en-US" b="1" dirty="0"/>
              <a:t>Approve plans </a:t>
            </a:r>
            <a:r>
              <a:rPr lang="en-US" dirty="0"/>
              <a:t>that are developed according to peoples needs and preferences in line with regulations. </a:t>
            </a:r>
          </a:p>
          <a:p>
            <a:r>
              <a:rPr lang="en-US" dirty="0"/>
              <a:t>Conduct </a:t>
            </a:r>
            <a:r>
              <a:rPr lang="en-US" b="1" dirty="0"/>
              <a:t>in-person visits </a:t>
            </a:r>
            <a:r>
              <a:rPr lang="en-US" dirty="0"/>
              <a:t>to monitor service satisfaction and plan implementation. </a:t>
            </a:r>
          </a:p>
          <a:p>
            <a:r>
              <a:rPr lang="en-US" b="1" dirty="0"/>
              <a:t>Review</a:t>
            </a:r>
            <a:r>
              <a:rPr lang="en-US" dirty="0"/>
              <a:t> future provider owned or controlled settings and facility-based day programs. </a:t>
            </a:r>
          </a:p>
          <a:p>
            <a:endParaRPr lang="en-US" dirty="0"/>
          </a:p>
        </p:txBody>
      </p:sp>
      <p:sp>
        <p:nvSpPr>
          <p:cNvPr id="3" name="Title 2">
            <a:extLst>
              <a:ext uri="{FF2B5EF4-FFF2-40B4-BE49-F238E27FC236}">
                <a16:creationId xmlns:a16="http://schemas.microsoft.com/office/drawing/2014/main" id="{F387BC44-228B-CD92-50E6-F9753D5C45C7}"/>
              </a:ext>
            </a:extLst>
          </p:cNvPr>
          <p:cNvSpPr>
            <a:spLocks noGrp="1"/>
          </p:cNvSpPr>
          <p:nvPr>
            <p:ph type="title"/>
          </p:nvPr>
        </p:nvSpPr>
        <p:spPr>
          <a:xfrm>
            <a:off x="451720" y="456099"/>
            <a:ext cx="11288560" cy="549275"/>
          </a:xfrm>
        </p:spPr>
        <p:txBody>
          <a:bodyPr>
            <a:normAutofit fontScale="90000"/>
          </a:bodyPr>
          <a:lstStyle/>
          <a:p>
            <a:r>
              <a:rPr lang="en-US" dirty="0"/>
              <a:t>How DDPM/PAs ensure compliance</a:t>
            </a:r>
          </a:p>
        </p:txBody>
      </p:sp>
    </p:spTree>
    <p:extLst>
      <p:ext uri="{BB962C8B-B14F-4D97-AF65-F5344CB8AC3E}">
        <p14:creationId xmlns:p14="http://schemas.microsoft.com/office/powerpoint/2010/main" val="110352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747CB4-797C-C8E7-748F-8F6570D843D6}"/>
              </a:ext>
            </a:extLst>
          </p:cNvPr>
          <p:cNvSpPr>
            <a:spLocks noGrp="1"/>
          </p:cNvSpPr>
          <p:nvPr>
            <p:ph idx="1"/>
          </p:nvPr>
        </p:nvSpPr>
        <p:spPr>
          <a:xfrm>
            <a:off x="451720" y="1485901"/>
            <a:ext cx="11288560" cy="4641362"/>
          </a:xfrm>
        </p:spPr>
        <p:txBody>
          <a:bodyPr>
            <a:normAutofit fontScale="77500" lnSpcReduction="20000"/>
          </a:bodyPr>
          <a:lstStyle/>
          <a:p>
            <a:r>
              <a:rPr lang="en-US" dirty="0"/>
              <a:t>HCBS Provider </a:t>
            </a:r>
            <a:r>
              <a:rPr lang="en-US" b="1" dirty="0"/>
              <a:t>Survey </a:t>
            </a:r>
          </a:p>
          <a:p>
            <a:r>
              <a:rPr lang="en-US" dirty="0"/>
              <a:t>Initial </a:t>
            </a:r>
            <a:r>
              <a:rPr lang="en-US" b="1" dirty="0"/>
              <a:t>training</a:t>
            </a:r>
            <a:r>
              <a:rPr lang="en-US" dirty="0"/>
              <a:t> for DDPMs and New Providers</a:t>
            </a:r>
          </a:p>
          <a:p>
            <a:r>
              <a:rPr lang="en-US" dirty="0"/>
              <a:t>Annual </a:t>
            </a:r>
            <a:r>
              <a:rPr lang="en-US" b="1" dirty="0"/>
              <a:t>training</a:t>
            </a:r>
            <a:r>
              <a:rPr lang="en-US" dirty="0"/>
              <a:t> for DDPMs</a:t>
            </a:r>
          </a:p>
          <a:p>
            <a:r>
              <a:rPr lang="en-US" b="1" dirty="0"/>
              <a:t>Review</a:t>
            </a:r>
            <a:r>
              <a:rPr lang="en-US" dirty="0"/>
              <a:t> future provider owned or controlled settings and facility based day programs. </a:t>
            </a:r>
          </a:p>
          <a:p>
            <a:r>
              <a:rPr lang="en-US" dirty="0"/>
              <a:t>Review provider policy and procedures for </a:t>
            </a:r>
            <a:r>
              <a:rPr lang="en-US" b="1" dirty="0"/>
              <a:t>licensure</a:t>
            </a:r>
            <a:r>
              <a:rPr lang="en-US" dirty="0"/>
              <a:t> (initially and annually as updated) </a:t>
            </a:r>
          </a:p>
          <a:p>
            <a:r>
              <a:rPr lang="en-US" b="1" dirty="0"/>
              <a:t>Quality assurance </a:t>
            </a:r>
            <a:r>
              <a:rPr lang="en-US" dirty="0"/>
              <a:t>reviews of provider and DDPM activities. </a:t>
            </a:r>
          </a:p>
          <a:p>
            <a:r>
              <a:rPr lang="en-US" b="1" dirty="0"/>
              <a:t>Heightened Scrutiny </a:t>
            </a:r>
            <a:r>
              <a:rPr lang="en-US" dirty="0"/>
              <a:t>review for settings potentially institution and/or isolating in nature.</a:t>
            </a:r>
          </a:p>
          <a:p>
            <a:endParaRPr lang="en-US" dirty="0"/>
          </a:p>
        </p:txBody>
      </p:sp>
      <p:sp>
        <p:nvSpPr>
          <p:cNvPr id="3" name="Title 2">
            <a:extLst>
              <a:ext uri="{FF2B5EF4-FFF2-40B4-BE49-F238E27FC236}">
                <a16:creationId xmlns:a16="http://schemas.microsoft.com/office/drawing/2014/main" id="{F387BC44-228B-CD92-50E6-F9753D5C45C7}"/>
              </a:ext>
            </a:extLst>
          </p:cNvPr>
          <p:cNvSpPr>
            <a:spLocks noGrp="1"/>
          </p:cNvSpPr>
          <p:nvPr>
            <p:ph type="title"/>
          </p:nvPr>
        </p:nvSpPr>
        <p:spPr>
          <a:xfrm>
            <a:off x="451720" y="456099"/>
            <a:ext cx="11288560" cy="549275"/>
          </a:xfrm>
        </p:spPr>
        <p:txBody>
          <a:bodyPr>
            <a:normAutofit fontScale="90000"/>
          </a:bodyPr>
          <a:lstStyle/>
          <a:p>
            <a:r>
              <a:rPr lang="en-US" dirty="0"/>
              <a:t>How the State Office ensures compliance</a:t>
            </a:r>
          </a:p>
        </p:txBody>
      </p:sp>
    </p:spTree>
    <p:extLst>
      <p:ext uri="{BB962C8B-B14F-4D97-AF65-F5344CB8AC3E}">
        <p14:creationId xmlns:p14="http://schemas.microsoft.com/office/powerpoint/2010/main" val="870108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D86170A-00F5-1525-9FDE-B68871561D17}"/>
              </a:ext>
            </a:extLst>
          </p:cNvPr>
          <p:cNvSpPr>
            <a:spLocks noGrp="1"/>
          </p:cNvSpPr>
          <p:nvPr>
            <p:ph idx="1"/>
          </p:nvPr>
        </p:nvSpPr>
        <p:spPr/>
        <p:txBody>
          <a:bodyPr>
            <a:normAutofit fontScale="85000" lnSpcReduction="10000"/>
          </a:bodyPr>
          <a:lstStyle/>
          <a:p>
            <a:pPr marL="0" marR="0" lvl="0" indent="0" algn="l" defTabSz="914400" rtl="0" eaLnBrk="1" fontAlgn="auto" latinLnBrk="0" hangingPunct="1">
              <a:lnSpc>
                <a:spcPct val="100000"/>
              </a:lnSpc>
              <a:spcBef>
                <a:spcPts val="580"/>
              </a:spcBef>
              <a:spcAft>
                <a:spcPts val="0"/>
              </a:spcAft>
              <a:buClr>
                <a:srgbClr val="3891A7"/>
              </a:buClr>
              <a:buSzPct val="85000"/>
              <a:buFont typeface="Wingdings 2"/>
              <a:buNone/>
              <a:tabLst/>
              <a:defRPr/>
            </a:pPr>
            <a:r>
              <a:rPr kumimoji="0" lang="en-US" sz="2600" b="0" i="0" u="none" strike="noStrike" kern="1200" cap="none" spc="0" normalizeH="0" baseline="0" noProof="0" dirty="0">
                <a:ln>
                  <a:noFill/>
                </a:ln>
                <a:solidFill>
                  <a:prstClr val="black"/>
                </a:solidFill>
                <a:effectLst/>
                <a:uLnTx/>
                <a:uFillTx/>
                <a:latin typeface="Times New Roman"/>
                <a:ea typeface="+mn-ea"/>
                <a:cs typeface="Segoe UI" panose="020B0502040204020203" pitchFamily="34" charset="0"/>
              </a:rPr>
              <a:t>CMS probes and questions to ensure compliance:</a:t>
            </a:r>
          </a:p>
          <a:p>
            <a:pPr marL="0" marR="0" lvl="0" indent="0" algn="l" defTabSz="914400" rtl="0" eaLnBrk="1" fontAlgn="auto" latinLnBrk="0" hangingPunct="1">
              <a:lnSpc>
                <a:spcPct val="100000"/>
              </a:lnSpc>
              <a:spcBef>
                <a:spcPts val="580"/>
              </a:spcBef>
              <a:spcAft>
                <a:spcPts val="0"/>
              </a:spcAft>
              <a:buClr>
                <a:srgbClr val="3891A7"/>
              </a:buClr>
              <a:buSzPct val="85000"/>
              <a:buFont typeface="Wingdings 2"/>
              <a:buNone/>
              <a:tabLst/>
              <a:defRPr/>
            </a:pPr>
            <a:r>
              <a:rPr kumimoji="0" lang="en-US" sz="2600" b="0" i="0" u="none" strike="noStrike" kern="1200" cap="none" spc="0" normalizeH="0" baseline="0" noProof="0" dirty="0">
                <a:ln>
                  <a:noFill/>
                </a:ln>
                <a:solidFill>
                  <a:prstClr val="black"/>
                </a:solidFill>
                <a:effectLst/>
                <a:uLnTx/>
                <a:uFillTx/>
                <a:latin typeface="Times New Roman"/>
                <a:ea typeface="+mn-ea"/>
                <a:cs typeface="Segoe UI" panose="020B0502040204020203" pitchFamily="34" charset="0"/>
                <a:hlinkClick r:id="rId2"/>
              </a:rPr>
              <a:t>15.2.d. CMS Requirements for HCBS.pdf (nd.gov)</a:t>
            </a:r>
            <a:endParaRPr lang="en-US" dirty="0">
              <a:hlinkClick r:id="rId3"/>
            </a:endParaRPr>
          </a:p>
          <a:p>
            <a:pPr marL="0" indent="0">
              <a:buNone/>
            </a:pPr>
            <a:endParaRPr lang="en-US" sz="2600" dirty="0">
              <a:solidFill>
                <a:prstClr val="black"/>
              </a:solidFill>
              <a:latin typeface="Times New Roman"/>
              <a:hlinkClick r:id="rId3">
                <a:extLst>
                  <a:ext uri="{A12FA001-AC4F-418D-AE19-62706E023703}">
                    <ahyp:hlinkClr xmlns:ahyp="http://schemas.microsoft.com/office/drawing/2018/hyperlinkcolor" val="tx"/>
                  </a:ext>
                </a:extLst>
              </a:hlinkClick>
            </a:endParaRPr>
          </a:p>
          <a:p>
            <a:pPr marL="0" indent="0">
              <a:buNone/>
            </a:pPr>
            <a:r>
              <a:rPr lang="en-US" sz="2600" dirty="0">
                <a:solidFill>
                  <a:prstClr val="black"/>
                </a:solidFill>
                <a:latin typeface="Times New Roman"/>
                <a:hlinkClick r:id="rId3">
                  <a:extLst>
                    <a:ext uri="{A12FA001-AC4F-418D-AE19-62706E023703}">
                      <ahyp:hlinkClr xmlns:ahyp="http://schemas.microsoft.com/office/drawing/2018/hyperlinkcolor" val="tx"/>
                    </a:ext>
                  </a:extLst>
                </a:hlinkClick>
              </a:rPr>
              <a:t>DD Section website</a:t>
            </a:r>
          </a:p>
          <a:p>
            <a:pPr marL="0" indent="0">
              <a:buNone/>
            </a:pPr>
            <a:r>
              <a:rPr lang="en-US" dirty="0">
                <a:hlinkClick r:id="rId3"/>
              </a:rPr>
              <a:t>https://www.hhs.nd.gov/human-services/hcbs</a:t>
            </a:r>
            <a:endParaRPr lang="en-US" dirty="0"/>
          </a:p>
          <a:p>
            <a:pPr marL="0" indent="0">
              <a:buNone/>
            </a:pPr>
            <a:endParaRPr lang="en-US" dirty="0"/>
          </a:p>
          <a:p>
            <a:pPr marL="0" indent="0">
              <a:buNone/>
            </a:pPr>
            <a:r>
              <a:rPr lang="en-US" sz="2600" dirty="0"/>
              <a:t>CQL information</a:t>
            </a:r>
          </a:p>
          <a:p>
            <a:pPr marL="0" indent="0">
              <a:buNone/>
            </a:pPr>
            <a:r>
              <a:rPr lang="en-US" dirty="0">
                <a:hlinkClick r:id="rId4"/>
              </a:rPr>
              <a:t>https://www.c-q-l.org/resources/projects/the-hcbs-act-project/</a:t>
            </a:r>
            <a:endParaRPr lang="en-US" dirty="0"/>
          </a:p>
          <a:p>
            <a:pPr marL="0" indent="0">
              <a:buNone/>
            </a:pPr>
            <a:endParaRPr lang="en-US" dirty="0"/>
          </a:p>
          <a:p>
            <a:endParaRPr lang="en-US" dirty="0"/>
          </a:p>
          <a:p>
            <a:endParaRPr lang="en-US" dirty="0"/>
          </a:p>
        </p:txBody>
      </p:sp>
      <p:pic>
        <p:nvPicPr>
          <p:cNvPr id="8" name="Picture Placeholder 7" descr="A picture containing text, sign&#10;&#10;Description automatically generated">
            <a:extLst>
              <a:ext uri="{FF2B5EF4-FFF2-40B4-BE49-F238E27FC236}">
                <a16:creationId xmlns:a16="http://schemas.microsoft.com/office/drawing/2014/main" id="{A2FD1AA0-5E3C-AFA9-A750-F0E942A2CAF3}"/>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1406" r="21406"/>
          <a:stretch>
            <a:fillRect/>
          </a:stretch>
        </p:blipFill>
        <p:spPr/>
      </p:pic>
      <p:sp>
        <p:nvSpPr>
          <p:cNvPr id="4" name="Title 3">
            <a:extLst>
              <a:ext uri="{FF2B5EF4-FFF2-40B4-BE49-F238E27FC236}">
                <a16:creationId xmlns:a16="http://schemas.microsoft.com/office/drawing/2014/main" id="{1FB4970B-8FB4-E93A-7B58-8D6C122E572F}"/>
              </a:ext>
            </a:extLst>
          </p:cNvPr>
          <p:cNvSpPr>
            <a:spLocks noGrp="1"/>
          </p:cNvSpPr>
          <p:nvPr>
            <p:ph type="title"/>
          </p:nvPr>
        </p:nvSpPr>
        <p:spPr/>
        <p:txBody>
          <a:bodyPr>
            <a:normAutofit fontScale="90000"/>
          </a:bodyPr>
          <a:lstStyle/>
          <a:p>
            <a:pPr algn="ctr"/>
            <a:r>
              <a:rPr lang="en-US" dirty="0"/>
              <a:t>For More Information</a:t>
            </a:r>
          </a:p>
        </p:txBody>
      </p:sp>
    </p:spTree>
    <p:extLst>
      <p:ext uri="{BB962C8B-B14F-4D97-AF65-F5344CB8AC3E}">
        <p14:creationId xmlns:p14="http://schemas.microsoft.com/office/powerpoint/2010/main" val="1265044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9488117-EDFB-4B8F-905D-B971E6FD209A}"/>
              </a:ext>
            </a:extLst>
          </p:cNvPr>
          <p:cNvSpPr>
            <a:spLocks noGrp="1"/>
          </p:cNvSpPr>
          <p:nvPr>
            <p:ph type="pic" sz="quarter" idx="12"/>
          </p:nvPr>
        </p:nvSpPr>
        <p:spPr>
          <a:xfrm rot="10800000">
            <a:off x="296984" y="0"/>
            <a:ext cx="5799015" cy="6858000"/>
          </a:xfrm>
        </p:spPr>
      </p:sp>
      <p:sp>
        <p:nvSpPr>
          <p:cNvPr id="4" name="Title 3">
            <a:extLst>
              <a:ext uri="{FF2B5EF4-FFF2-40B4-BE49-F238E27FC236}">
                <a16:creationId xmlns:a16="http://schemas.microsoft.com/office/drawing/2014/main" id="{ED90109F-F884-4906-86AF-4A3FD7CC1837}"/>
              </a:ext>
            </a:extLst>
          </p:cNvPr>
          <p:cNvSpPr>
            <a:spLocks noGrp="1"/>
          </p:cNvSpPr>
          <p:nvPr>
            <p:ph type="title"/>
          </p:nvPr>
        </p:nvSpPr>
        <p:spPr>
          <a:xfrm>
            <a:off x="6374653" y="554892"/>
            <a:ext cx="4921420" cy="1573510"/>
          </a:xfrm>
        </p:spPr>
        <p:txBody>
          <a:bodyPr>
            <a:normAutofit/>
          </a:bodyPr>
          <a:lstStyle/>
          <a:p>
            <a:r>
              <a:rPr lang="en-US" sz="3200" b="1">
                <a:solidFill>
                  <a:schemeClr val="accent2"/>
                </a:solidFill>
              </a:rPr>
              <a:t>What does this mean for people we support? </a:t>
            </a:r>
            <a:endParaRPr lang="en-US" sz="3200" b="1" dirty="0">
              <a:solidFill>
                <a:schemeClr val="accent2"/>
              </a:solidFill>
            </a:endParaRPr>
          </a:p>
        </p:txBody>
      </p:sp>
      <p:sp>
        <p:nvSpPr>
          <p:cNvPr id="5" name="Content Placeholder 4">
            <a:extLst>
              <a:ext uri="{FF2B5EF4-FFF2-40B4-BE49-F238E27FC236}">
                <a16:creationId xmlns:a16="http://schemas.microsoft.com/office/drawing/2014/main" id="{DFDDC731-A906-46AC-BA1C-C25F6A26269B}"/>
              </a:ext>
            </a:extLst>
          </p:cNvPr>
          <p:cNvSpPr>
            <a:spLocks noGrp="1"/>
          </p:cNvSpPr>
          <p:nvPr>
            <p:ph idx="10"/>
          </p:nvPr>
        </p:nvSpPr>
        <p:spPr>
          <a:xfrm>
            <a:off x="6374653" y="1969477"/>
            <a:ext cx="5520362" cy="4017108"/>
          </a:xfrm>
        </p:spPr>
        <p:txBody>
          <a:bodyPr>
            <a:normAutofit fontScale="92500" lnSpcReduction="10000"/>
          </a:bodyPr>
          <a:lstStyle/>
          <a:p>
            <a:r>
              <a:rPr lang="en-US" sz="2600" dirty="0"/>
              <a:t>People have </a:t>
            </a:r>
            <a:r>
              <a:rPr lang="en-US" sz="2600" b="1" dirty="0"/>
              <a:t>full access </a:t>
            </a:r>
            <a:r>
              <a:rPr lang="en-US" sz="2600" dirty="0"/>
              <a:t>to the benefits of community living based on characteristics and individual experiences.</a:t>
            </a:r>
          </a:p>
          <a:p>
            <a:r>
              <a:rPr lang="en-US" sz="2600" dirty="0"/>
              <a:t>People receive service in the </a:t>
            </a:r>
            <a:r>
              <a:rPr lang="en-US" sz="2600" b="1" dirty="0"/>
              <a:t>most integrated </a:t>
            </a:r>
            <a:r>
              <a:rPr lang="en-US" sz="2600" dirty="0"/>
              <a:t>settings. </a:t>
            </a:r>
          </a:p>
          <a:p>
            <a:r>
              <a:rPr lang="en-US" sz="2600" dirty="0"/>
              <a:t>People have maximum </a:t>
            </a:r>
            <a:r>
              <a:rPr lang="en-US" sz="2600" b="1" dirty="0"/>
              <a:t>choice and control </a:t>
            </a:r>
            <a:r>
              <a:rPr lang="en-US" sz="2600" dirty="0"/>
              <a:t>over their lives</a:t>
            </a:r>
            <a:r>
              <a:rPr lang="en-US" sz="2600" b="1" dirty="0"/>
              <a:t> </a:t>
            </a:r>
            <a:r>
              <a:rPr lang="en-US" sz="2600" dirty="0"/>
              <a:t>making big and small life decisions. </a:t>
            </a:r>
          </a:p>
          <a:p>
            <a:r>
              <a:rPr lang="en-US" sz="2600" b="1" dirty="0"/>
              <a:t>Rights are respected </a:t>
            </a:r>
            <a:r>
              <a:rPr lang="en-US" sz="2600" dirty="0"/>
              <a:t>and should be same as any citizen. </a:t>
            </a:r>
          </a:p>
          <a:p>
            <a:pPr marL="914400" lvl="2" indent="0">
              <a:lnSpc>
                <a:spcPct val="150000"/>
              </a:lnSpc>
              <a:spcBef>
                <a:spcPts val="300"/>
              </a:spcBef>
              <a:spcAft>
                <a:spcPts val="300"/>
              </a:spcAft>
              <a:buNone/>
            </a:pPr>
            <a:endParaRPr lang="en-US" dirty="0"/>
          </a:p>
          <a:p>
            <a:endParaRPr lang="en-US" dirty="0"/>
          </a:p>
        </p:txBody>
      </p:sp>
      <p:pic>
        <p:nvPicPr>
          <p:cNvPr id="8" name="Picture Placeholder 7">
            <a:extLst>
              <a:ext uri="{FF2B5EF4-FFF2-40B4-BE49-F238E27FC236}">
                <a16:creationId xmlns:a16="http://schemas.microsoft.com/office/drawing/2014/main" id="{4BA22CC9-769F-5170-04FA-FE24DE338025}"/>
              </a:ext>
            </a:extLst>
          </p:cNvPr>
          <p:cNvPicPr>
            <a:picLocks noGrp="1" noChangeAspect="1"/>
          </p:cNvPicPr>
          <p:nvPr>
            <p:ph type="pic" sz="quarter" idx="11"/>
          </p:nvPr>
        </p:nvPicPr>
        <p:blipFill>
          <a:blip r:embed="rId3"/>
          <a:srcRect l="17622" r="17622"/>
          <a:stretch>
            <a:fillRect/>
          </a:stretch>
        </p:blipFill>
        <p:spPr>
          <a:xfrm>
            <a:off x="0" y="1"/>
            <a:ext cx="6244491" cy="6858000"/>
          </a:xfrm>
          <a:prstGeom prst="rect">
            <a:avLst/>
          </a:prstGeom>
        </p:spPr>
      </p:pic>
    </p:spTree>
    <p:extLst>
      <p:ext uri="{BB962C8B-B14F-4D97-AF65-F5344CB8AC3E}">
        <p14:creationId xmlns:p14="http://schemas.microsoft.com/office/powerpoint/2010/main" val="3277428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220D585-A6DC-E08B-EA96-08544A66619C}"/>
              </a:ext>
            </a:extLst>
          </p:cNvPr>
          <p:cNvPicPr>
            <a:picLocks noGrp="1" noChangeAspect="1"/>
          </p:cNvPicPr>
          <p:nvPr>
            <p:ph idx="1"/>
          </p:nvPr>
        </p:nvPicPr>
        <p:blipFill>
          <a:blip r:embed="rId3"/>
          <a:stretch>
            <a:fillRect/>
          </a:stretch>
        </p:blipFill>
        <p:spPr>
          <a:xfrm>
            <a:off x="2766647" y="1137014"/>
            <a:ext cx="5888420" cy="5546792"/>
          </a:xfrm>
          <a:prstGeom prst="rect">
            <a:avLst/>
          </a:prstGeom>
        </p:spPr>
      </p:pic>
      <p:sp>
        <p:nvSpPr>
          <p:cNvPr id="3" name="Title 2">
            <a:extLst>
              <a:ext uri="{FF2B5EF4-FFF2-40B4-BE49-F238E27FC236}">
                <a16:creationId xmlns:a16="http://schemas.microsoft.com/office/drawing/2014/main" id="{499C2F04-EE0A-4765-8D1A-97D123403EC7}"/>
              </a:ext>
            </a:extLst>
          </p:cNvPr>
          <p:cNvSpPr>
            <a:spLocks noGrp="1"/>
          </p:cNvSpPr>
          <p:nvPr>
            <p:ph type="title"/>
          </p:nvPr>
        </p:nvSpPr>
        <p:spPr/>
        <p:txBody>
          <a:bodyPr>
            <a:normAutofit fontScale="90000"/>
          </a:bodyPr>
          <a:lstStyle/>
          <a:p>
            <a:r>
              <a:rPr lang="en-US" b="1" dirty="0">
                <a:solidFill>
                  <a:schemeClr val="accent2"/>
                </a:solidFill>
              </a:rPr>
              <a:t>What does Community Mean to You?</a:t>
            </a:r>
          </a:p>
        </p:txBody>
      </p:sp>
    </p:spTree>
    <p:extLst>
      <p:ext uri="{BB962C8B-B14F-4D97-AF65-F5344CB8AC3E}">
        <p14:creationId xmlns:p14="http://schemas.microsoft.com/office/powerpoint/2010/main" val="1348141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2DDF15-654A-1194-1B4E-5B5428E4A217}"/>
              </a:ext>
            </a:extLst>
          </p:cNvPr>
          <p:cNvSpPr>
            <a:spLocks noGrp="1"/>
          </p:cNvSpPr>
          <p:nvPr>
            <p:ph idx="1"/>
          </p:nvPr>
        </p:nvSpPr>
        <p:spPr/>
        <p:txBody>
          <a:bodyPr>
            <a:normAutofit/>
          </a:bodyPr>
          <a:lstStyle/>
          <a:p>
            <a:pPr marL="0" marR="0" lvl="0" indent="0" algn="l" defTabSz="914400" rtl="0" eaLnBrk="1" fontAlgn="auto" latinLnBrk="0" hangingPunct="1">
              <a:lnSpc>
                <a:spcPct val="100000"/>
              </a:lnSpc>
              <a:spcBef>
                <a:spcPts val="580"/>
              </a:spcBef>
              <a:spcAft>
                <a:spcPts val="0"/>
              </a:spcAft>
              <a:buClr>
                <a:srgbClr val="3891A7"/>
              </a:buClr>
              <a:buSzPct val="85000"/>
              <a:buFont typeface="Wingdings 2"/>
              <a:buNone/>
              <a:tabLst/>
              <a:defRPr/>
            </a:pPr>
            <a:r>
              <a:rPr kumimoji="0" lang="en-US" sz="2600" b="0" i="0" u="none" strike="noStrike" kern="1200" cap="none" spc="0" normalizeH="0" baseline="0" noProof="0" dirty="0">
                <a:ln>
                  <a:noFill/>
                </a:ln>
                <a:solidFill>
                  <a:prstClr val="black"/>
                </a:solidFill>
                <a:effectLst/>
                <a:uLnTx/>
                <a:uFillTx/>
                <a:latin typeface="Times New Roman"/>
                <a:ea typeface="+mn-ea"/>
                <a:cs typeface="+mn-cs"/>
              </a:rPr>
              <a:t>Community, Independence and More:  Exploring Aspects of HCBS</a:t>
            </a:r>
          </a:p>
          <a:p>
            <a:pPr marL="0" marR="0" lvl="0" indent="0" algn="l" defTabSz="914400" rtl="0" eaLnBrk="1" fontAlgn="auto" latinLnBrk="0" hangingPunct="1">
              <a:lnSpc>
                <a:spcPct val="100000"/>
              </a:lnSpc>
              <a:spcBef>
                <a:spcPts val="580"/>
              </a:spcBef>
              <a:spcAft>
                <a:spcPts val="0"/>
              </a:spcAft>
              <a:buClr>
                <a:srgbClr val="3891A7"/>
              </a:buClr>
              <a:buSzPct val="85000"/>
              <a:buFont typeface="Wingdings 2"/>
              <a:buNone/>
              <a:tabLst/>
              <a:defRPr/>
            </a:pPr>
            <a:endParaRPr kumimoji="0" lang="en-US" sz="2600" b="0" i="0" u="none" strike="noStrike" kern="1200" cap="none" spc="0" normalizeH="0" baseline="0" noProof="0" dirty="0">
              <a:ln>
                <a:noFill/>
              </a:ln>
              <a:solidFill>
                <a:prstClr val="black"/>
              </a:solidFill>
              <a:effectLst/>
              <a:uLnTx/>
              <a:uFillTx/>
              <a:latin typeface="Times New Roman"/>
              <a:ea typeface="+mn-ea"/>
              <a:cs typeface="+mn-cs"/>
              <a:hlinkClick r:id="rId3"/>
            </a:endParaRPr>
          </a:p>
          <a:p>
            <a:pPr marL="0" marR="0" lvl="0" indent="0" algn="l" defTabSz="914400" rtl="0" eaLnBrk="1" fontAlgn="auto" latinLnBrk="0" hangingPunct="1">
              <a:lnSpc>
                <a:spcPct val="100000"/>
              </a:lnSpc>
              <a:spcBef>
                <a:spcPts val="580"/>
              </a:spcBef>
              <a:spcAft>
                <a:spcPts val="0"/>
              </a:spcAft>
              <a:buClr>
                <a:srgbClr val="3891A7"/>
              </a:buClr>
              <a:buSzPct val="85000"/>
              <a:buFont typeface="Wingdings 2"/>
              <a:buNone/>
              <a:tabLst/>
              <a:defRPr/>
            </a:pPr>
            <a:r>
              <a:rPr kumimoji="0" lang="en-US" sz="2600" b="0" i="0" u="none" strike="noStrike" kern="1200" cap="none" spc="0" normalizeH="0" baseline="0" noProof="0" dirty="0">
                <a:ln>
                  <a:noFill/>
                </a:ln>
                <a:solidFill>
                  <a:prstClr val="black"/>
                </a:solidFill>
                <a:effectLst/>
                <a:uLnTx/>
                <a:uFillTx/>
                <a:latin typeface="Times New Roman"/>
                <a:ea typeface="+mn-ea"/>
                <a:cs typeface="+mn-cs"/>
                <a:hlinkClick r:id="rId3"/>
              </a:rPr>
              <a:t>https://youtu.be/NhFMON-LRHQ</a:t>
            </a:r>
            <a:endParaRPr kumimoji="0" lang="en-US" sz="26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914400" rtl="0" eaLnBrk="1" fontAlgn="auto" latinLnBrk="0" hangingPunct="1">
              <a:lnSpc>
                <a:spcPct val="100000"/>
              </a:lnSpc>
              <a:spcBef>
                <a:spcPts val="580"/>
              </a:spcBef>
              <a:spcAft>
                <a:spcPts val="0"/>
              </a:spcAft>
              <a:buClr>
                <a:srgbClr val="3891A7"/>
              </a:buClr>
              <a:buSzPct val="85000"/>
              <a:buFont typeface="Wingdings 2"/>
              <a:buNone/>
              <a:tabLst/>
              <a:defRPr/>
            </a:pPr>
            <a:endParaRPr kumimoji="0" lang="en-US" sz="2600" b="0" i="1"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914400" rtl="0" eaLnBrk="1" fontAlgn="auto" latinLnBrk="0" hangingPunct="1">
              <a:lnSpc>
                <a:spcPct val="100000"/>
              </a:lnSpc>
              <a:spcBef>
                <a:spcPts val="580"/>
              </a:spcBef>
              <a:spcAft>
                <a:spcPts val="0"/>
              </a:spcAft>
              <a:buClr>
                <a:srgbClr val="3891A7"/>
              </a:buClr>
              <a:buSzPct val="85000"/>
              <a:buFont typeface="Wingdings 2"/>
              <a:buNone/>
              <a:tabLst/>
              <a:defRPr/>
            </a:pPr>
            <a:r>
              <a:rPr kumimoji="0" lang="en-US" sz="2600" b="0" i="1" u="none" strike="noStrike" kern="1200" cap="none" spc="0" normalizeH="0" baseline="0" noProof="0" dirty="0">
                <a:ln>
                  <a:noFill/>
                </a:ln>
                <a:solidFill>
                  <a:prstClr val="black"/>
                </a:solidFill>
                <a:effectLst/>
                <a:uLnTx/>
                <a:uFillTx/>
                <a:latin typeface="Times New Roman"/>
                <a:ea typeface="+mn-ea"/>
                <a:cs typeface="+mn-cs"/>
              </a:rPr>
              <a:t>Acknowledgements:</a:t>
            </a:r>
          </a:p>
          <a:p>
            <a:pPr marL="0" marR="0" lvl="0" indent="0" algn="l" defTabSz="914400" rtl="0" eaLnBrk="1" fontAlgn="auto" latinLnBrk="0" hangingPunct="1">
              <a:lnSpc>
                <a:spcPct val="100000"/>
              </a:lnSpc>
              <a:spcBef>
                <a:spcPts val="580"/>
              </a:spcBef>
              <a:spcAft>
                <a:spcPts val="0"/>
              </a:spcAft>
              <a:buClr>
                <a:srgbClr val="3891A7"/>
              </a:buClr>
              <a:buSzPct val="85000"/>
              <a:buFont typeface="Wingdings 2"/>
              <a:buNone/>
              <a:tabLst/>
              <a:defRPr/>
            </a:pPr>
            <a:r>
              <a:rPr kumimoji="0" lang="en-US" sz="2600" b="0" i="1" u="none" strike="noStrike" kern="1200" cap="none" spc="0" normalizeH="0" baseline="0" noProof="0" dirty="0">
                <a:ln>
                  <a:noFill/>
                </a:ln>
                <a:solidFill>
                  <a:prstClr val="black"/>
                </a:solidFill>
                <a:effectLst/>
                <a:uLnTx/>
                <a:uFillTx/>
                <a:latin typeface="Times New Roman"/>
                <a:ea typeface="+mn-ea"/>
                <a:cs typeface="+mn-cs"/>
              </a:rPr>
              <a:t>Resources from CMS and CQL were used in putting together this presentation.</a:t>
            </a:r>
          </a:p>
          <a:p>
            <a:pPr marL="0" indent="0">
              <a:buNone/>
            </a:pPr>
            <a:endParaRPr lang="en-US" dirty="0"/>
          </a:p>
        </p:txBody>
      </p:sp>
      <p:sp>
        <p:nvSpPr>
          <p:cNvPr id="3" name="Title 2">
            <a:extLst>
              <a:ext uri="{FF2B5EF4-FFF2-40B4-BE49-F238E27FC236}">
                <a16:creationId xmlns:a16="http://schemas.microsoft.com/office/drawing/2014/main" id="{16F4439F-12BC-6DC7-E8AB-B6BA003658F8}"/>
              </a:ext>
            </a:extLst>
          </p:cNvPr>
          <p:cNvSpPr>
            <a:spLocks noGrp="1"/>
          </p:cNvSpPr>
          <p:nvPr>
            <p:ph type="title"/>
          </p:nvPr>
        </p:nvSpPr>
        <p:spPr/>
        <p:txBody>
          <a:bodyPr>
            <a:normAutofit fontScale="90000"/>
          </a:bodyPr>
          <a:lstStyle/>
          <a:p>
            <a:r>
              <a:rPr lang="en-US" dirty="0"/>
              <a:t>Exploring Aspects of HCBS Video</a:t>
            </a:r>
          </a:p>
        </p:txBody>
      </p:sp>
    </p:spTree>
    <p:extLst>
      <p:ext uri="{BB962C8B-B14F-4D97-AF65-F5344CB8AC3E}">
        <p14:creationId xmlns:p14="http://schemas.microsoft.com/office/powerpoint/2010/main" val="1451983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55EB4-1CFF-4991-B7BC-4E357D951E81}"/>
              </a:ext>
            </a:extLst>
          </p:cNvPr>
          <p:cNvSpPr>
            <a:spLocks noGrp="1"/>
          </p:cNvSpPr>
          <p:nvPr>
            <p:ph type="title"/>
          </p:nvPr>
        </p:nvSpPr>
        <p:spPr/>
        <p:txBody>
          <a:bodyPr>
            <a:normAutofit fontScale="90000"/>
          </a:bodyPr>
          <a:lstStyle/>
          <a:p>
            <a:r>
              <a:rPr lang="en-US" dirty="0"/>
              <a:t>Settings are..</a:t>
            </a:r>
          </a:p>
        </p:txBody>
      </p:sp>
      <p:sp>
        <p:nvSpPr>
          <p:cNvPr id="3" name="Content Placeholder 2">
            <a:extLst>
              <a:ext uri="{FF2B5EF4-FFF2-40B4-BE49-F238E27FC236}">
                <a16:creationId xmlns:a16="http://schemas.microsoft.com/office/drawing/2014/main" id="{B3BA8C79-CF48-4C8D-A167-E9C367BF0D18}"/>
              </a:ext>
            </a:extLst>
          </p:cNvPr>
          <p:cNvSpPr>
            <a:spLocks noGrp="1"/>
          </p:cNvSpPr>
          <p:nvPr>
            <p:ph idx="13"/>
          </p:nvPr>
        </p:nvSpPr>
        <p:spPr>
          <a:xfrm>
            <a:off x="578543" y="3625633"/>
            <a:ext cx="5062796" cy="2666384"/>
          </a:xfrm>
        </p:spPr>
        <p:txBody>
          <a:bodyPr>
            <a:normAutofit fontScale="77500" lnSpcReduction="20000"/>
          </a:bodyPr>
          <a:lstStyle/>
          <a:p>
            <a:pPr marL="0" indent="0">
              <a:buNone/>
            </a:pPr>
            <a:r>
              <a:rPr lang="en-US" dirty="0"/>
              <a:t>Any setting where home and community-based services are provided</a:t>
            </a:r>
          </a:p>
          <a:p>
            <a:r>
              <a:rPr lang="en-US" dirty="0"/>
              <a:t>Residential – group home, apartment</a:t>
            </a:r>
          </a:p>
          <a:p>
            <a:r>
              <a:rPr lang="en-US" dirty="0"/>
              <a:t>Non-Residential – work, day program</a:t>
            </a:r>
          </a:p>
          <a:p>
            <a:r>
              <a:rPr lang="en-US" dirty="0"/>
              <a:t>Private home- living with family, relative, or primary caregiver</a:t>
            </a:r>
          </a:p>
          <a:p>
            <a:endParaRPr lang="en-US" dirty="0"/>
          </a:p>
        </p:txBody>
      </p:sp>
      <p:sp>
        <p:nvSpPr>
          <p:cNvPr id="5" name="Content Placeholder 4">
            <a:extLst>
              <a:ext uri="{FF2B5EF4-FFF2-40B4-BE49-F238E27FC236}">
                <a16:creationId xmlns:a16="http://schemas.microsoft.com/office/drawing/2014/main" id="{886E5165-0735-4628-8D7F-273B4B65EAA9}"/>
              </a:ext>
            </a:extLst>
          </p:cNvPr>
          <p:cNvSpPr>
            <a:spLocks noGrp="1"/>
          </p:cNvSpPr>
          <p:nvPr>
            <p:ph idx="15"/>
          </p:nvPr>
        </p:nvSpPr>
        <p:spPr>
          <a:xfrm>
            <a:off x="6230231" y="3625633"/>
            <a:ext cx="5062796" cy="2579782"/>
          </a:xfrm>
        </p:spPr>
        <p:txBody>
          <a:bodyPr>
            <a:normAutofit fontScale="55000" lnSpcReduction="20000"/>
          </a:bodyPr>
          <a:lstStyle/>
          <a:p>
            <a:pPr marL="0" indent="0">
              <a:buNone/>
            </a:pPr>
            <a:r>
              <a:rPr lang="en-US" dirty="0"/>
              <a:t>Home and community based CANNOT be in</a:t>
            </a:r>
          </a:p>
          <a:p>
            <a:r>
              <a:rPr lang="en-US" dirty="0"/>
              <a:t>Nursing facility</a:t>
            </a:r>
          </a:p>
          <a:p>
            <a:r>
              <a:rPr lang="en-US" dirty="0"/>
              <a:t>Institution for mental diseases </a:t>
            </a:r>
          </a:p>
          <a:p>
            <a:r>
              <a:rPr lang="en-US" dirty="0"/>
              <a:t>ICF/IID</a:t>
            </a:r>
          </a:p>
          <a:p>
            <a:r>
              <a:rPr lang="en-US" dirty="0"/>
              <a:t>Hospital</a:t>
            </a:r>
          </a:p>
          <a:p>
            <a:r>
              <a:rPr lang="en-US" dirty="0"/>
              <a:t>A setting that is isolated from the broader community </a:t>
            </a:r>
          </a:p>
          <a:p>
            <a:r>
              <a:rPr lang="en-US" dirty="0"/>
              <a:t>A setting that has institutional characteristics (i.e. setting is not individualized to people’s preferences or is operated like an institution) </a:t>
            </a:r>
          </a:p>
          <a:p>
            <a:endParaRPr lang="en-US" dirty="0"/>
          </a:p>
        </p:txBody>
      </p:sp>
      <p:pic>
        <p:nvPicPr>
          <p:cNvPr id="7" name="Content Placeholder 6">
            <a:extLst>
              <a:ext uri="{FF2B5EF4-FFF2-40B4-BE49-F238E27FC236}">
                <a16:creationId xmlns:a16="http://schemas.microsoft.com/office/drawing/2014/main" id="{2E944245-9332-E42E-E547-4EFC5E97A171}"/>
              </a:ext>
            </a:extLst>
          </p:cNvPr>
          <p:cNvPicPr>
            <a:picLocks noGrp="1" noChangeAspect="1"/>
          </p:cNvPicPr>
          <p:nvPr>
            <p:ph idx="14"/>
          </p:nvPr>
        </p:nvPicPr>
        <p:blipFill>
          <a:blip r:embed="rId3"/>
          <a:stretch>
            <a:fillRect/>
          </a:stretch>
        </p:blipFill>
        <p:spPr>
          <a:xfrm>
            <a:off x="1664678" y="1465263"/>
            <a:ext cx="2590326" cy="2241461"/>
          </a:xfrm>
          <a:prstGeom prst="rect">
            <a:avLst/>
          </a:prstGeom>
        </p:spPr>
      </p:pic>
      <p:pic>
        <p:nvPicPr>
          <p:cNvPr id="13" name="Content Placeholder 12" descr="Hospital with solid fill">
            <a:extLst>
              <a:ext uri="{FF2B5EF4-FFF2-40B4-BE49-F238E27FC236}">
                <a16:creationId xmlns:a16="http://schemas.microsoft.com/office/drawing/2014/main" id="{78BDE46D-D519-2E2C-9322-013A27D4F692}"/>
              </a:ext>
            </a:extLst>
          </p:cNvPr>
          <p:cNvPicPr>
            <a:picLocks noGrp="1" noChangeAspect="1"/>
          </p:cNvPicPr>
          <p:nvPr>
            <p:ph idx="16"/>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77723" y="1351356"/>
            <a:ext cx="2274277" cy="2274277"/>
          </a:xfrm>
        </p:spPr>
      </p:pic>
    </p:spTree>
    <p:extLst>
      <p:ext uri="{BB962C8B-B14F-4D97-AF65-F5344CB8AC3E}">
        <p14:creationId xmlns:p14="http://schemas.microsoft.com/office/powerpoint/2010/main" val="3938575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D6566D1D-D84E-A7CB-B601-42B6B751E7A2}"/>
              </a:ext>
            </a:extLst>
          </p:cNvPr>
          <p:cNvPicPr>
            <a:picLocks noGrp="1" noChangeAspect="1"/>
          </p:cNvPicPr>
          <p:nvPr>
            <p:ph type="pic" sz="quarter" idx="12"/>
          </p:nvPr>
        </p:nvPicPr>
        <p:blipFill>
          <a:blip r:embed="rId3"/>
          <a:srcRect l="12425" r="12425"/>
          <a:stretch>
            <a:fillRect/>
          </a:stretch>
        </p:blipFill>
        <p:spPr>
          <a:xfrm>
            <a:off x="89525" y="0"/>
            <a:ext cx="5800725" cy="6858000"/>
          </a:xfrm>
          <a:prstGeom prst="rect">
            <a:avLst/>
          </a:prstGeom>
        </p:spPr>
      </p:pic>
      <p:sp>
        <p:nvSpPr>
          <p:cNvPr id="4" name="Title 3">
            <a:extLst>
              <a:ext uri="{FF2B5EF4-FFF2-40B4-BE49-F238E27FC236}">
                <a16:creationId xmlns:a16="http://schemas.microsoft.com/office/drawing/2014/main" id="{ED90109F-F884-4906-86AF-4A3FD7CC1837}"/>
              </a:ext>
            </a:extLst>
          </p:cNvPr>
          <p:cNvSpPr>
            <a:spLocks noGrp="1"/>
          </p:cNvSpPr>
          <p:nvPr>
            <p:ph type="title"/>
          </p:nvPr>
        </p:nvSpPr>
        <p:spPr>
          <a:xfrm>
            <a:off x="6374653" y="554892"/>
            <a:ext cx="4921420" cy="1573510"/>
          </a:xfrm>
        </p:spPr>
        <p:txBody>
          <a:bodyPr>
            <a:normAutofit/>
          </a:bodyPr>
          <a:lstStyle/>
          <a:p>
            <a:r>
              <a:rPr lang="en-US" sz="3200" b="1" dirty="0">
                <a:solidFill>
                  <a:schemeClr val="accent2"/>
                </a:solidFill>
              </a:rPr>
              <a:t>It’s About Experiences!</a:t>
            </a:r>
          </a:p>
        </p:txBody>
      </p:sp>
      <p:sp>
        <p:nvSpPr>
          <p:cNvPr id="5" name="Content Placeholder 4">
            <a:extLst>
              <a:ext uri="{FF2B5EF4-FFF2-40B4-BE49-F238E27FC236}">
                <a16:creationId xmlns:a16="http://schemas.microsoft.com/office/drawing/2014/main" id="{DFDDC731-A906-46AC-BA1C-C25F6A26269B}"/>
              </a:ext>
            </a:extLst>
          </p:cNvPr>
          <p:cNvSpPr>
            <a:spLocks noGrp="1"/>
          </p:cNvSpPr>
          <p:nvPr>
            <p:ph idx="10"/>
          </p:nvPr>
        </p:nvSpPr>
        <p:spPr>
          <a:xfrm>
            <a:off x="6374653" y="1969477"/>
            <a:ext cx="5520362" cy="4017108"/>
          </a:xfrm>
        </p:spPr>
        <p:txBody>
          <a:bodyPr>
            <a:normAutofit lnSpcReduction="10000"/>
          </a:bodyPr>
          <a:lstStyle/>
          <a:p>
            <a:pPr marL="914400" lvl="2" indent="0">
              <a:lnSpc>
                <a:spcPct val="150000"/>
              </a:lnSpc>
              <a:spcBef>
                <a:spcPts val="300"/>
              </a:spcBef>
              <a:spcAft>
                <a:spcPts val="300"/>
              </a:spcAft>
              <a:buNone/>
            </a:pPr>
            <a:endParaRPr lang="en-US" dirty="0"/>
          </a:p>
          <a:p>
            <a:pPr marL="0" indent="0">
              <a:buNone/>
            </a:pPr>
            <a:r>
              <a:rPr lang="en-US" dirty="0"/>
              <a:t>Think about how this applies to you and your life.</a:t>
            </a:r>
          </a:p>
          <a:p>
            <a:endParaRPr lang="en-US" dirty="0"/>
          </a:p>
          <a:p>
            <a:endParaRPr lang="en-US" dirty="0"/>
          </a:p>
          <a:p>
            <a:endParaRPr lang="en-US" dirty="0"/>
          </a:p>
          <a:p>
            <a:pPr marL="0" indent="0">
              <a:buNone/>
            </a:pPr>
            <a:r>
              <a:rPr lang="en-US" dirty="0"/>
              <a:t>Are people we support being provided similar opportunities and experiences?</a:t>
            </a:r>
          </a:p>
          <a:p>
            <a:endParaRPr lang="en-US" dirty="0"/>
          </a:p>
        </p:txBody>
      </p:sp>
    </p:spTree>
    <p:extLst>
      <p:ext uri="{BB962C8B-B14F-4D97-AF65-F5344CB8AC3E}">
        <p14:creationId xmlns:p14="http://schemas.microsoft.com/office/powerpoint/2010/main" val="312872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60B290-334B-42A7-8DB3-43C0AA0549E8}"/>
              </a:ext>
            </a:extLst>
          </p:cNvPr>
          <p:cNvSpPr>
            <a:spLocks noGrp="1"/>
          </p:cNvSpPr>
          <p:nvPr>
            <p:ph idx="1"/>
          </p:nvPr>
        </p:nvSpPr>
        <p:spPr>
          <a:xfrm>
            <a:off x="4660559" y="1819563"/>
            <a:ext cx="7189695" cy="4387273"/>
          </a:xfrm>
        </p:spPr>
        <p:txBody>
          <a:bodyPr>
            <a:normAutofit lnSpcReduction="10000"/>
          </a:bodyPr>
          <a:lstStyle/>
          <a:p>
            <a:r>
              <a:rPr lang="en-US" dirty="0"/>
              <a:t>People live in neighborhoods and work with people </a:t>
            </a:r>
            <a:r>
              <a:rPr lang="en-US" b="1" dirty="0"/>
              <a:t>with out disabilities</a:t>
            </a:r>
            <a:r>
              <a:rPr lang="en-US" dirty="0"/>
              <a:t>. </a:t>
            </a:r>
          </a:p>
          <a:p>
            <a:r>
              <a:rPr lang="en-US" dirty="0"/>
              <a:t>People are supported to </a:t>
            </a:r>
            <a:r>
              <a:rPr lang="en-US" b="1" dirty="0"/>
              <a:t>participate</a:t>
            </a:r>
            <a:r>
              <a:rPr lang="en-US" dirty="0"/>
              <a:t> in their community. </a:t>
            </a:r>
          </a:p>
          <a:p>
            <a:r>
              <a:rPr lang="en-US" dirty="0"/>
              <a:t>Opportunity to get </a:t>
            </a:r>
            <a:r>
              <a:rPr lang="en-US" b="1" dirty="0"/>
              <a:t>paid</a:t>
            </a:r>
            <a:r>
              <a:rPr lang="en-US" dirty="0"/>
              <a:t> at least minimum wage. </a:t>
            </a:r>
          </a:p>
          <a:p>
            <a:r>
              <a:rPr lang="en-US" dirty="0"/>
              <a:t>Control their </a:t>
            </a:r>
            <a:r>
              <a:rPr lang="en-US" b="1" dirty="0"/>
              <a:t>own money</a:t>
            </a:r>
            <a:r>
              <a:rPr lang="en-US" dirty="0"/>
              <a:t>.</a:t>
            </a:r>
          </a:p>
          <a:p>
            <a:r>
              <a:rPr lang="en-US" b="1" dirty="0"/>
              <a:t>Engage</a:t>
            </a:r>
            <a:r>
              <a:rPr lang="en-US" dirty="0"/>
              <a:t> in meaningful age-appropriate activities. </a:t>
            </a:r>
          </a:p>
          <a:p>
            <a:r>
              <a:rPr lang="en-US" dirty="0"/>
              <a:t>Home is </a:t>
            </a:r>
            <a:r>
              <a:rPr lang="en-US" b="1" dirty="0"/>
              <a:t>accessible</a:t>
            </a:r>
            <a:r>
              <a:rPr lang="en-US" dirty="0"/>
              <a:t> to meet their needs. </a:t>
            </a:r>
          </a:p>
        </p:txBody>
      </p:sp>
      <p:sp>
        <p:nvSpPr>
          <p:cNvPr id="4" name="Title 3">
            <a:extLst>
              <a:ext uri="{FF2B5EF4-FFF2-40B4-BE49-F238E27FC236}">
                <a16:creationId xmlns:a16="http://schemas.microsoft.com/office/drawing/2014/main" id="{593B3460-578D-4FDA-9A27-4EACC3496F4E}"/>
              </a:ext>
            </a:extLst>
          </p:cNvPr>
          <p:cNvSpPr>
            <a:spLocks noGrp="1"/>
          </p:cNvSpPr>
          <p:nvPr>
            <p:ph type="title"/>
          </p:nvPr>
        </p:nvSpPr>
        <p:spPr/>
        <p:txBody>
          <a:bodyPr>
            <a:noAutofit/>
          </a:bodyPr>
          <a:lstStyle/>
          <a:p>
            <a:r>
              <a:rPr lang="en-US" sz="3600" b="1" dirty="0"/>
              <a:t>#1- The setting is integrated in the greater community AND supports full access to the greater community. </a:t>
            </a:r>
          </a:p>
        </p:txBody>
      </p:sp>
      <p:pic>
        <p:nvPicPr>
          <p:cNvPr id="7" name="Picture Placeholder 6">
            <a:extLst>
              <a:ext uri="{FF2B5EF4-FFF2-40B4-BE49-F238E27FC236}">
                <a16:creationId xmlns:a16="http://schemas.microsoft.com/office/drawing/2014/main" id="{CD774A81-E0F4-9476-6D3E-388A538C30DC}"/>
              </a:ext>
            </a:extLst>
          </p:cNvPr>
          <p:cNvPicPr>
            <a:picLocks noGrp="1" noChangeAspect="1"/>
          </p:cNvPicPr>
          <p:nvPr>
            <p:ph type="pic" sz="quarter" idx="10"/>
          </p:nvPr>
        </p:nvPicPr>
        <p:blipFill>
          <a:blip r:embed="rId3"/>
          <a:srcRect t="2099" b="2099"/>
          <a:stretch>
            <a:fillRect/>
          </a:stretch>
        </p:blipFill>
        <p:spPr>
          <a:prstGeom prst="rect">
            <a:avLst/>
          </a:prstGeom>
        </p:spPr>
      </p:pic>
    </p:spTree>
    <p:extLst>
      <p:ext uri="{BB962C8B-B14F-4D97-AF65-F5344CB8AC3E}">
        <p14:creationId xmlns:p14="http://schemas.microsoft.com/office/powerpoint/2010/main" val="533005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60B290-334B-42A7-8DB3-43C0AA0549E8}"/>
              </a:ext>
            </a:extLst>
          </p:cNvPr>
          <p:cNvSpPr>
            <a:spLocks noGrp="1"/>
          </p:cNvSpPr>
          <p:nvPr>
            <p:ph idx="1"/>
          </p:nvPr>
        </p:nvSpPr>
        <p:spPr>
          <a:xfrm>
            <a:off x="4660559" y="1819563"/>
            <a:ext cx="7189695" cy="4387273"/>
          </a:xfrm>
        </p:spPr>
        <p:txBody>
          <a:bodyPr>
            <a:normAutofit lnSpcReduction="10000"/>
          </a:bodyPr>
          <a:lstStyle/>
          <a:p>
            <a:r>
              <a:rPr lang="en-US" dirty="0"/>
              <a:t>People have </a:t>
            </a:r>
            <a:r>
              <a:rPr lang="en-US" b="1" dirty="0"/>
              <a:t>choice</a:t>
            </a:r>
            <a:r>
              <a:rPr lang="en-US" dirty="0"/>
              <a:t> of roommate or live alone. </a:t>
            </a:r>
          </a:p>
          <a:p>
            <a:r>
              <a:rPr lang="en-US" dirty="0"/>
              <a:t>People have </a:t>
            </a:r>
            <a:r>
              <a:rPr lang="en-US" b="1" dirty="0"/>
              <a:t>choice </a:t>
            </a:r>
            <a:r>
              <a:rPr lang="en-US" dirty="0"/>
              <a:t>of having own bedroom.</a:t>
            </a:r>
          </a:p>
          <a:p>
            <a:r>
              <a:rPr lang="en-US" b="1" dirty="0"/>
              <a:t>Choice</a:t>
            </a:r>
            <a:r>
              <a:rPr lang="en-US" dirty="0"/>
              <a:t> of available living options and opportunities to visit. </a:t>
            </a:r>
          </a:p>
          <a:p>
            <a:r>
              <a:rPr lang="en-US" b="1" dirty="0"/>
              <a:t>Options</a:t>
            </a:r>
            <a:r>
              <a:rPr lang="en-US" dirty="0"/>
              <a:t> in day activities including competitive employment, volunteering, etc.  </a:t>
            </a:r>
          </a:p>
          <a:p>
            <a:r>
              <a:rPr lang="en-US" dirty="0"/>
              <a:t>Setting choices reflect peoples </a:t>
            </a:r>
            <a:r>
              <a:rPr lang="en-US" b="1" dirty="0"/>
              <a:t>needs and preferences. </a:t>
            </a:r>
          </a:p>
          <a:p>
            <a:endParaRPr lang="en-US" dirty="0"/>
          </a:p>
        </p:txBody>
      </p:sp>
      <p:sp>
        <p:nvSpPr>
          <p:cNvPr id="4" name="Title 3">
            <a:extLst>
              <a:ext uri="{FF2B5EF4-FFF2-40B4-BE49-F238E27FC236}">
                <a16:creationId xmlns:a16="http://schemas.microsoft.com/office/drawing/2014/main" id="{593B3460-578D-4FDA-9A27-4EACC3496F4E}"/>
              </a:ext>
            </a:extLst>
          </p:cNvPr>
          <p:cNvSpPr>
            <a:spLocks noGrp="1"/>
          </p:cNvSpPr>
          <p:nvPr>
            <p:ph type="title"/>
          </p:nvPr>
        </p:nvSpPr>
        <p:spPr/>
        <p:txBody>
          <a:bodyPr>
            <a:noAutofit/>
          </a:bodyPr>
          <a:lstStyle/>
          <a:p>
            <a:r>
              <a:rPr lang="en-US" sz="3600" b="1" dirty="0"/>
              <a:t>#2- The setting is selected from options that include people without disabilities. </a:t>
            </a:r>
          </a:p>
        </p:txBody>
      </p:sp>
      <p:pic>
        <p:nvPicPr>
          <p:cNvPr id="6" name="Picture Placeholder 5">
            <a:extLst>
              <a:ext uri="{FF2B5EF4-FFF2-40B4-BE49-F238E27FC236}">
                <a16:creationId xmlns:a16="http://schemas.microsoft.com/office/drawing/2014/main" id="{E97B48C1-3367-03E9-D757-401512779BBB}"/>
              </a:ext>
            </a:extLst>
          </p:cNvPr>
          <p:cNvPicPr>
            <a:picLocks noGrp="1" noChangeAspect="1"/>
          </p:cNvPicPr>
          <p:nvPr>
            <p:ph type="pic" sz="quarter" idx="10"/>
          </p:nvPr>
        </p:nvPicPr>
        <p:blipFill>
          <a:blip r:embed="rId3"/>
          <a:srcRect t="14707" b="14707"/>
          <a:stretch>
            <a:fillRect/>
          </a:stretch>
        </p:blipFill>
        <p:spPr>
          <a:prstGeom prst="rect">
            <a:avLst/>
          </a:prstGeom>
        </p:spPr>
      </p:pic>
    </p:spTree>
    <p:extLst>
      <p:ext uri="{BB962C8B-B14F-4D97-AF65-F5344CB8AC3E}">
        <p14:creationId xmlns:p14="http://schemas.microsoft.com/office/powerpoint/2010/main" val="3869405791"/>
      </p:ext>
    </p:extLst>
  </p:cSld>
  <p:clrMapOvr>
    <a:masterClrMapping/>
  </p:clrMapOvr>
</p:sld>
</file>

<file path=ppt/theme/theme1.xml><?xml version="1.0" encoding="utf-8"?>
<a:theme xmlns:a="http://schemas.openxmlformats.org/drawingml/2006/main" name="Office Theme">
  <a:themeElements>
    <a:clrScheme name="Custom 5">
      <a:dk1>
        <a:srgbClr val="0E406A"/>
      </a:dk1>
      <a:lt1>
        <a:sysClr val="window" lastClr="FFFFFF"/>
      </a:lt1>
      <a:dk2>
        <a:srgbClr val="0E406A"/>
      </a:dk2>
      <a:lt2>
        <a:srgbClr val="E2DFDA"/>
      </a:lt2>
      <a:accent1>
        <a:srgbClr val="0E406A"/>
      </a:accent1>
      <a:accent2>
        <a:srgbClr val="037FAE"/>
      </a:accent2>
      <a:accent3>
        <a:srgbClr val="D34927"/>
      </a:accent3>
      <a:accent4>
        <a:srgbClr val="796E66"/>
      </a:accent4>
      <a:accent5>
        <a:srgbClr val="000000"/>
      </a:accent5>
      <a:accent6>
        <a:srgbClr val="049FDA"/>
      </a:accent6>
      <a:hlink>
        <a:srgbClr val="D34927"/>
      </a:hlink>
      <a:folHlink>
        <a:srgbClr val="037F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e0eb7ff-09c1-43f2-a73c-895a4d29e904">
      <Terms xmlns="http://schemas.microsoft.com/office/infopath/2007/PartnerControls"/>
    </lcf76f155ced4ddcb4097134ff3c332f>
    <TaxCatchAll xmlns="191cd0c5-10cd-4427-82dc-ae37af9cc857" xsi:nil="true"/>
    <SharedWithUsers xmlns="191cd0c5-10cd-4427-82dc-ae37af9cc857">
      <UserInfo>
        <DisplayName>Oestreich, Elizabeth J.</DisplayName>
        <AccountId>139</AccountId>
        <AccountType/>
      </UserInfo>
      <UserInfo>
        <DisplayName>Anderson, Hannah S.</DisplayName>
        <AccountId>24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CC4E001277DD469C18D0F3CE8EE478" ma:contentTypeVersion="12" ma:contentTypeDescription="Create a new document." ma:contentTypeScope="" ma:versionID="3db5777947d37643e0fba18b9b4f51ad">
  <xsd:schema xmlns:xsd="http://www.w3.org/2001/XMLSchema" xmlns:xs="http://www.w3.org/2001/XMLSchema" xmlns:p="http://schemas.microsoft.com/office/2006/metadata/properties" xmlns:ns2="2e0eb7ff-09c1-43f2-a73c-895a4d29e904" xmlns:ns3="191cd0c5-10cd-4427-82dc-ae37af9cc857" targetNamespace="http://schemas.microsoft.com/office/2006/metadata/properties" ma:root="true" ma:fieldsID="92e956cd4b582a49c3c287e760a45c04" ns2:_="" ns3:_="">
    <xsd:import namespace="2e0eb7ff-09c1-43f2-a73c-895a4d29e904"/>
    <xsd:import namespace="191cd0c5-10cd-4427-82dc-ae37af9cc85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0eb7ff-09c1-43f2-a73c-895a4d29e9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be65411-2828-40d8-bdc2-0527504d90e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1cd0c5-10cd-4427-82dc-ae37af9cc85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f983007-bba9-489f-b7dc-d8ee1c8141a0}" ma:internalName="TaxCatchAll" ma:showField="CatchAllData" ma:web="191cd0c5-10cd-4427-82dc-ae37af9cc857">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54E691-768F-4924-94EC-6CF550D88A55}">
  <ds:schemaRefs>
    <ds:schemaRef ds:uri="http://schemas.microsoft.com/sharepoint/v3/contenttype/forms"/>
  </ds:schemaRefs>
</ds:datastoreItem>
</file>

<file path=customXml/itemProps2.xml><?xml version="1.0" encoding="utf-8"?>
<ds:datastoreItem xmlns:ds="http://schemas.openxmlformats.org/officeDocument/2006/customXml" ds:itemID="{B77BCEE4-41A6-4CC3-8CEE-46E282815CA5}">
  <ds:schemaRefs>
    <ds:schemaRef ds:uri="http://schemas.microsoft.com/office/2006/documentManagement/types"/>
    <ds:schemaRef ds:uri="http://purl.org/dc/terms/"/>
    <ds:schemaRef ds:uri="http://www.w3.org/XML/1998/namespac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dcmitype/"/>
    <ds:schemaRef ds:uri="191cd0c5-10cd-4427-82dc-ae37af9cc857"/>
    <ds:schemaRef ds:uri="2e0eb7ff-09c1-43f2-a73c-895a4d29e904"/>
  </ds:schemaRefs>
</ds:datastoreItem>
</file>

<file path=customXml/itemProps3.xml><?xml version="1.0" encoding="utf-8"?>
<ds:datastoreItem xmlns:ds="http://schemas.openxmlformats.org/officeDocument/2006/customXml" ds:itemID="{91150E97-A025-4528-91C6-EF9D5F191811}">
  <ds:schemaRefs>
    <ds:schemaRef ds:uri="191cd0c5-10cd-4427-82dc-ae37af9cc857"/>
    <ds:schemaRef ds:uri="2e0eb7ff-09c1-43f2-a73c-895a4d29e9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1076</TotalTime>
  <Words>3825</Words>
  <Application>Microsoft Office PowerPoint</Application>
  <PresentationFormat>Widescreen</PresentationFormat>
  <Paragraphs>265</Paragraphs>
  <Slides>28</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Segoe UI</vt:lpstr>
      <vt:lpstr>Times New Roman</vt:lpstr>
      <vt:lpstr>Wingdings 2</vt:lpstr>
      <vt:lpstr>Office Theme</vt:lpstr>
      <vt:lpstr>Home and Community Based Services – Federal Regulations/Title Goes Here</vt:lpstr>
      <vt:lpstr>Where do the rules come from?</vt:lpstr>
      <vt:lpstr>What does this mean for people we support? </vt:lpstr>
      <vt:lpstr>What does Community Mean to You?</vt:lpstr>
      <vt:lpstr>Exploring Aspects of HCBS Video</vt:lpstr>
      <vt:lpstr>Settings are..</vt:lpstr>
      <vt:lpstr>It’s About Experiences!</vt:lpstr>
      <vt:lpstr>#1- The setting is integrated in the greater community AND supports full access to the greater community. </vt:lpstr>
      <vt:lpstr>#2- The setting is selected from options that include people without disabilities. </vt:lpstr>
      <vt:lpstr>#3- Setting must ensure people’s rights are respected and promoted. </vt:lpstr>
      <vt:lpstr>#3- Setting must ensure people’s rights are respected and promoted. </vt:lpstr>
      <vt:lpstr>#4- The setting encourages: </vt:lpstr>
      <vt:lpstr>#5- The setting provides choice about services/supports and who provides them. </vt:lpstr>
      <vt:lpstr>These do not meet the requirements:</vt:lpstr>
      <vt:lpstr>#6- Additional conditions for residential settings that are owned or controlled by a provider. </vt:lpstr>
      <vt:lpstr>#7- If extra support is needed to maintain health and safety.</vt:lpstr>
      <vt:lpstr>What’s Important to You &amp; How Would You Want to Receive Services?</vt:lpstr>
      <vt:lpstr>Person-Centered Planning Requirements </vt:lpstr>
      <vt:lpstr>Person-Centered Planning Definition</vt:lpstr>
      <vt:lpstr>Person-Centered Guiding Principles</vt:lpstr>
      <vt:lpstr>Service Planning Involves:</vt:lpstr>
      <vt:lpstr>The Service Plan </vt:lpstr>
      <vt:lpstr>It’s About Me! </vt:lpstr>
      <vt:lpstr>On-going Monitoring Activities </vt:lpstr>
      <vt:lpstr>How provider staff ensure compliance</vt:lpstr>
      <vt:lpstr>How DDPM/PAs ensure compliance</vt:lpstr>
      <vt:lpstr>How the State Office ensures compliance</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 Amanda</dc:creator>
  <cp:lastModifiedBy>Kalanek, Karla J.</cp:lastModifiedBy>
  <cp:revision>3</cp:revision>
  <dcterms:created xsi:type="dcterms:W3CDTF">2022-06-10T13:29:43Z</dcterms:created>
  <dcterms:modified xsi:type="dcterms:W3CDTF">2023-07-21T14:58:55Z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0x0101007DCC4E001277DD469C18D0F3CE8EE478</vt:lpwstr>
  </property>
  <property fmtid="{D5CDD505-2E9C-101B-9397-08002B2CF9AE}" pid="3" name="MediaServiceImageTags">
    <vt:lpwstr/>
  </property>
</Properties>
</file>