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8" r:id="rId2"/>
    <p:sldId id="257" r:id="rId3"/>
    <p:sldId id="258" r:id="rId4"/>
    <p:sldId id="259" r:id="rId5"/>
    <p:sldId id="260" r:id="rId6"/>
    <p:sldId id="261" r:id="rId7"/>
    <p:sldId id="262" r:id="rId8"/>
    <p:sldId id="267" r:id="rId9"/>
    <p:sldId id="264" r:id="rId10"/>
    <p:sldId id="265" r:id="rId11"/>
    <p:sldId id="268" r:id="rId12"/>
    <p:sldId id="266" r:id="rId13"/>
    <p:sldId id="263" r:id="rId14"/>
    <p:sldId id="269" r:id="rId15"/>
    <p:sldId id="270" r:id="rId16"/>
    <p:sldId id="271" r:id="rId17"/>
    <p:sldId id="272" r:id="rId18"/>
    <p:sldId id="273" r:id="rId19"/>
    <p:sldId id="274" r:id="rId20"/>
    <p:sldId id="28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46601B-0D96-489F-B36F-E046EF3186DB}" type="datetimeFigureOut">
              <a:rPr lang="en-US" smtClean="0"/>
              <a:t>4/18/2023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020049-4DD2-4755-9473-C38814F6605A}" type="slidenum">
              <a:rPr lang="en-US" smtClean="0"/>
              <a:t>‹#›</a:t>
            </a:fld>
            <a:endParaRPr lang="en-US"/>
          </a:p>
        </p:txBody>
      </p:sp>
    </p:spTree>
    <p:extLst>
      <p:ext uri="{BB962C8B-B14F-4D97-AF65-F5344CB8AC3E}">
        <p14:creationId xmlns:p14="http://schemas.microsoft.com/office/powerpoint/2010/main" val="4042662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8B2C8-0594-24BE-973A-1FC344705F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62D8BB-087F-81D0-19BD-F600A227C7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793D88-DD35-A116-CBB8-29E6C758E006}"/>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5" name="Footer Placeholder 4">
            <a:extLst>
              <a:ext uri="{FF2B5EF4-FFF2-40B4-BE49-F238E27FC236}">
                <a16:creationId xmlns:a16="http://schemas.microsoft.com/office/drawing/2014/main" id="{51D063D0-725A-1FED-3909-F1DEFF7A50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4FA123-622C-B782-0501-4574579B31CA}"/>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2065467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2C3F9-4EC4-3EBF-4156-D3684845A9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E4DD5D-4A27-89E8-3166-C43C5B4C0C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A545C5-71F7-381F-222C-BC1C158C267C}"/>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5" name="Footer Placeholder 4">
            <a:extLst>
              <a:ext uri="{FF2B5EF4-FFF2-40B4-BE49-F238E27FC236}">
                <a16:creationId xmlns:a16="http://schemas.microsoft.com/office/drawing/2014/main" id="{D56087B6-BCC0-8A39-2F92-C87147816F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B4AB1E-085A-4B71-F36C-39D4944FAE88}"/>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13547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899983-DFE7-560A-D9FC-152498442A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0CF5F1-5087-520D-6728-0132A3B3AE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EC6204-909E-7010-E692-173854ADC219}"/>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5" name="Footer Placeholder 4">
            <a:extLst>
              <a:ext uri="{FF2B5EF4-FFF2-40B4-BE49-F238E27FC236}">
                <a16:creationId xmlns:a16="http://schemas.microsoft.com/office/drawing/2014/main" id="{942AF678-6108-2378-1C1E-CEDD1FB7180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0561F0-4B48-B06C-9358-08E313415808}"/>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32834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C619-1761-4150-BD95-1ADF852FB0A9}"/>
              </a:ext>
            </a:extLst>
          </p:cNvPr>
          <p:cNvSpPr>
            <a:spLocks noGrp="1"/>
          </p:cNvSpPr>
          <p:nvPr>
            <p:ph type="ctrTitle"/>
          </p:nvPr>
        </p:nvSpPr>
        <p:spPr>
          <a:xfrm>
            <a:off x="470936" y="5367033"/>
            <a:ext cx="6954235" cy="709249"/>
          </a:xfrm>
        </p:spPr>
        <p:txBody>
          <a:bodyPr anchor="b">
            <a:normAutofit/>
          </a:bodyPr>
          <a:lstStyle>
            <a:lvl1pPr algn="l">
              <a:defRPr sz="4000" b="0">
                <a:solidFill>
                  <a:schemeClr val="tx2"/>
                </a:solidFill>
              </a:defRPr>
            </a:lvl1pPr>
          </a:lstStyle>
          <a:p>
            <a:r>
              <a:rPr lang="en-US"/>
              <a:t>Click to edit Master title style</a:t>
            </a:r>
          </a:p>
        </p:txBody>
      </p:sp>
      <p:sp>
        <p:nvSpPr>
          <p:cNvPr id="3" name="Subtitle 2">
            <a:extLst>
              <a:ext uri="{FF2B5EF4-FFF2-40B4-BE49-F238E27FC236}">
                <a16:creationId xmlns:a16="http://schemas.microsoft.com/office/drawing/2014/main" id="{E3AB7441-AD4E-4F13-9FAD-E4A37B7D9197}"/>
              </a:ext>
            </a:extLst>
          </p:cNvPr>
          <p:cNvSpPr>
            <a:spLocks noGrp="1"/>
          </p:cNvSpPr>
          <p:nvPr>
            <p:ph type="subTitle" idx="1"/>
          </p:nvPr>
        </p:nvSpPr>
        <p:spPr>
          <a:xfrm>
            <a:off x="470936" y="6047335"/>
            <a:ext cx="6954235" cy="463803"/>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descr="Shape&#10;&#10;Description automatically generated with medium confidence">
            <a:extLst>
              <a:ext uri="{FF2B5EF4-FFF2-40B4-BE49-F238E27FC236}">
                <a16:creationId xmlns:a16="http://schemas.microsoft.com/office/drawing/2014/main" id="{B541FAD7-E9E4-4081-8DB3-BE66FE945D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12145" y="5483498"/>
            <a:ext cx="3956312" cy="902210"/>
          </a:xfrm>
          <a:prstGeom prst="rect">
            <a:avLst/>
          </a:prstGeom>
        </p:spPr>
      </p:pic>
      <p:sp>
        <p:nvSpPr>
          <p:cNvPr id="13" name="Picture Placeholder 11">
            <a:extLst>
              <a:ext uri="{FF2B5EF4-FFF2-40B4-BE49-F238E27FC236}">
                <a16:creationId xmlns:a16="http://schemas.microsoft.com/office/drawing/2014/main" id="{CA9E8D5E-6CB0-42A4-9C78-60FF626EF3BC}"/>
              </a:ext>
            </a:extLst>
          </p:cNvPr>
          <p:cNvSpPr>
            <a:spLocks noGrp="1"/>
          </p:cNvSpPr>
          <p:nvPr>
            <p:ph type="pic" sz="quarter" idx="10"/>
          </p:nvPr>
        </p:nvSpPr>
        <p:spPr>
          <a:xfrm>
            <a:off x="0" y="0"/>
            <a:ext cx="12192000" cy="5006017"/>
          </a:xfrm>
        </p:spPr>
        <p:txBody>
          <a:bodyPr/>
          <a:lstStyle/>
          <a:p>
            <a:endParaRPr lang="en-US"/>
          </a:p>
        </p:txBody>
      </p:sp>
    </p:spTree>
    <p:extLst>
      <p:ext uri="{BB962C8B-B14F-4D97-AF65-F5344CB8AC3E}">
        <p14:creationId xmlns:p14="http://schemas.microsoft.com/office/powerpoint/2010/main" val="114991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0AB03-2A30-25BB-0127-2CF599AC48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4B66DE-F495-33A7-18EC-DB1D21BEB4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98BC9A-4C84-8BF4-8B98-AE2B82943B00}"/>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5" name="Footer Placeholder 4">
            <a:extLst>
              <a:ext uri="{FF2B5EF4-FFF2-40B4-BE49-F238E27FC236}">
                <a16:creationId xmlns:a16="http://schemas.microsoft.com/office/drawing/2014/main" id="{8C34C177-7105-B56C-3CCB-B3EF90F08A3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2A47C-8518-C1DC-2B47-A9D770BC50AC}"/>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3572771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0C29A-DB9F-9632-87D9-E8ECE0CA3F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81E637-66DE-3180-E1A3-96E1A3EA3D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B65195-244B-0EC9-26E8-0D0AAA106A04}"/>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5" name="Footer Placeholder 4">
            <a:extLst>
              <a:ext uri="{FF2B5EF4-FFF2-40B4-BE49-F238E27FC236}">
                <a16:creationId xmlns:a16="http://schemas.microsoft.com/office/drawing/2014/main" id="{18B3CA68-ECD5-1560-0F7E-369A63B8B6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1A299E-D124-87F4-BABB-E7D206AEA178}"/>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97772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F921-D79A-DF5B-4F1E-D35432E55F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58074B-1A89-9B4B-674D-1F623D56E3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27ED1F-9A85-1CC0-9E20-602316D6F3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ECD216-58D9-D99A-7A2E-7BEE41B4F6C1}"/>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6" name="Footer Placeholder 5">
            <a:extLst>
              <a:ext uri="{FF2B5EF4-FFF2-40B4-BE49-F238E27FC236}">
                <a16:creationId xmlns:a16="http://schemas.microsoft.com/office/drawing/2014/main" id="{2F64BF1E-B6B9-629D-0272-CB894CFFD8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275F1B-BB8D-DBDF-4DB9-C8B5E14E5A34}"/>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2219990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D5E-B0FB-0E81-8FBD-CB4C7E283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82F2A9-F92D-B40C-6994-CEA8238B0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D7DB1C-5B91-272B-FF2D-9EECE91312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793B02-54DB-5BC8-9CF6-4563A2F96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F1E1B5-E995-21CC-BE2A-2BF39FBA27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679301-FEB3-A2EB-2F6A-B5E61985E542}"/>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8" name="Footer Placeholder 7">
            <a:extLst>
              <a:ext uri="{FF2B5EF4-FFF2-40B4-BE49-F238E27FC236}">
                <a16:creationId xmlns:a16="http://schemas.microsoft.com/office/drawing/2014/main" id="{28EA979F-E833-7759-72C0-FCC661312F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939CF22-D8E1-9FE0-BF82-E30D4405A43E}"/>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332886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FA71-915D-CDF8-D28D-705A44746F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C32AAB-1600-06D7-BCB6-441CFC292D42}"/>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4" name="Footer Placeholder 3">
            <a:extLst>
              <a:ext uri="{FF2B5EF4-FFF2-40B4-BE49-F238E27FC236}">
                <a16:creationId xmlns:a16="http://schemas.microsoft.com/office/drawing/2014/main" id="{5FDE4F33-9252-B33E-D7DD-05A001C0C3D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16BD89F-675B-C41D-DE41-EFEE62E2DEC9}"/>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360069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104709-2C7A-D1F2-1183-1FAF5C3910E5}"/>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3" name="Footer Placeholder 2">
            <a:extLst>
              <a:ext uri="{FF2B5EF4-FFF2-40B4-BE49-F238E27FC236}">
                <a16:creationId xmlns:a16="http://schemas.microsoft.com/office/drawing/2014/main" id="{A914AB60-9E85-BEC3-2C15-7E536DE345C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11C6C33-7732-D42E-E4FF-8AF08CE7576E}"/>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619060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83964-335E-08C4-CB97-A91F1D7790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C6A056-DA8E-F5F1-7C20-128C47ECA1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4AF066-B33E-AD57-A9C0-A3229E9C20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971199-6267-55DD-C332-3ADF839CC82C}"/>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6" name="Footer Placeholder 5">
            <a:extLst>
              <a:ext uri="{FF2B5EF4-FFF2-40B4-BE49-F238E27FC236}">
                <a16:creationId xmlns:a16="http://schemas.microsoft.com/office/drawing/2014/main" id="{29DCF025-5A51-0A5A-6C96-2DEE153D0E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10F360-B610-10FD-0333-CD577BAF582F}"/>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170023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ECB8-45AD-7FE2-8D7E-5A1EC33CF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9F418C-6C2C-26AD-0F6F-40C84222D2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6550AF4-7E45-6AC8-0943-5C8BAFB13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3D770B-28E0-64BF-0D35-2342CBD1378C}"/>
              </a:ext>
            </a:extLst>
          </p:cNvPr>
          <p:cNvSpPr>
            <a:spLocks noGrp="1"/>
          </p:cNvSpPr>
          <p:nvPr>
            <p:ph type="dt" sz="half" idx="10"/>
          </p:nvPr>
        </p:nvSpPr>
        <p:spPr/>
        <p:txBody>
          <a:bodyPr/>
          <a:lstStyle/>
          <a:p>
            <a:fld id="{5D84D121-D456-48FD-8F9D-42C525BB5117}" type="datetimeFigureOut">
              <a:rPr lang="en-US" smtClean="0"/>
              <a:t>4/18/2023</a:t>
            </a:fld>
            <a:endParaRPr lang="en-US" dirty="0"/>
          </a:p>
        </p:txBody>
      </p:sp>
      <p:sp>
        <p:nvSpPr>
          <p:cNvPr id="6" name="Footer Placeholder 5">
            <a:extLst>
              <a:ext uri="{FF2B5EF4-FFF2-40B4-BE49-F238E27FC236}">
                <a16:creationId xmlns:a16="http://schemas.microsoft.com/office/drawing/2014/main" id="{F10D649C-FC2E-7CAA-0F40-E56F33135B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5F5A90C-246C-2121-DCCB-19291436EE56}"/>
              </a:ext>
            </a:extLst>
          </p:cNvPr>
          <p:cNvSpPr>
            <a:spLocks noGrp="1"/>
          </p:cNvSpPr>
          <p:nvPr>
            <p:ph type="sldNum" sz="quarter" idx="12"/>
          </p:nvPr>
        </p:nvSpPr>
        <p:spPr/>
        <p:txBody>
          <a:bodyPr/>
          <a:lstStyle/>
          <a:p>
            <a:fld id="{366CDA91-91A8-4B05-A4ED-E9A9A8523E56}" type="slidenum">
              <a:rPr lang="en-US" smtClean="0"/>
              <a:t>‹#›</a:t>
            </a:fld>
            <a:endParaRPr lang="en-US" dirty="0"/>
          </a:p>
        </p:txBody>
      </p:sp>
    </p:spTree>
    <p:extLst>
      <p:ext uri="{BB962C8B-B14F-4D97-AF65-F5344CB8AC3E}">
        <p14:creationId xmlns:p14="http://schemas.microsoft.com/office/powerpoint/2010/main" val="328030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7FAA59-EFD4-A6E9-947A-FF09F599D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876ADE-E2A5-B629-B55C-FC56FCEC98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18D73F-28AE-FC08-DAD9-98250CBAD2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4D121-D456-48FD-8F9D-42C525BB5117}" type="datetimeFigureOut">
              <a:rPr lang="en-US" smtClean="0"/>
              <a:t>4/18/2023</a:t>
            </a:fld>
            <a:endParaRPr lang="en-US" dirty="0"/>
          </a:p>
        </p:txBody>
      </p:sp>
      <p:sp>
        <p:nvSpPr>
          <p:cNvPr id="5" name="Footer Placeholder 4">
            <a:extLst>
              <a:ext uri="{FF2B5EF4-FFF2-40B4-BE49-F238E27FC236}">
                <a16:creationId xmlns:a16="http://schemas.microsoft.com/office/drawing/2014/main" id="{8FF0A972-714C-070A-DD4F-743214CF5A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BF493EC-6D5D-5268-4EC5-97ACAE6D4B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6CDA91-91A8-4B05-A4ED-E9A9A8523E56}" type="slidenum">
              <a:rPr lang="en-US" smtClean="0"/>
              <a:t>‹#›</a:t>
            </a:fld>
            <a:endParaRPr lang="en-US" dirty="0"/>
          </a:p>
        </p:txBody>
      </p:sp>
    </p:spTree>
    <p:extLst>
      <p:ext uri="{BB962C8B-B14F-4D97-AF65-F5344CB8AC3E}">
        <p14:creationId xmlns:p14="http://schemas.microsoft.com/office/powerpoint/2010/main" val="2623073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ecure.apps.nd.gov/doh/prs/Security/LoginForm/LoginForm?ReturnUrl=%2fdoh%2fprs%2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85EB9E-EDE1-A44E-C766-0EA89A45982E}"/>
              </a:ext>
            </a:extLst>
          </p:cNvPr>
          <p:cNvSpPr txBox="1"/>
          <p:nvPr/>
        </p:nvSpPr>
        <p:spPr>
          <a:xfrm>
            <a:off x="436984" y="1622969"/>
            <a:ext cx="11318032" cy="2308324"/>
          </a:xfrm>
          <a:prstGeom prst="rect">
            <a:avLst/>
          </a:prstGeom>
          <a:noFill/>
        </p:spPr>
        <p:txBody>
          <a:bodyPr wrap="square">
            <a:spAutoFit/>
          </a:bodyPr>
          <a:lstStyle/>
          <a:p>
            <a:pPr algn="ctr"/>
            <a:r>
              <a:rPr lang="en-US" sz="7200" dirty="0"/>
              <a:t>How to Complete a Training</a:t>
            </a:r>
            <a:br>
              <a:rPr lang="en-US" sz="7200" dirty="0"/>
            </a:br>
            <a:r>
              <a:rPr lang="en-US" sz="7200" dirty="0"/>
              <a:t>Grant Application in PRS</a:t>
            </a:r>
          </a:p>
        </p:txBody>
      </p:sp>
    </p:spTree>
    <p:extLst>
      <p:ext uri="{BB962C8B-B14F-4D97-AF65-F5344CB8AC3E}">
        <p14:creationId xmlns:p14="http://schemas.microsoft.com/office/powerpoint/2010/main" val="229235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50A9EFF-80E9-E8B5-DF93-8B55C48EF319}"/>
              </a:ext>
            </a:extLst>
          </p:cNvPr>
          <p:cNvPicPr>
            <a:picLocks noChangeAspect="1"/>
          </p:cNvPicPr>
          <p:nvPr/>
        </p:nvPicPr>
        <p:blipFill>
          <a:blip r:embed="rId2"/>
          <a:stretch>
            <a:fillRect/>
          </a:stretch>
        </p:blipFill>
        <p:spPr>
          <a:xfrm>
            <a:off x="698426" y="0"/>
            <a:ext cx="10795148" cy="6858000"/>
          </a:xfrm>
          <a:prstGeom prst="rect">
            <a:avLst/>
          </a:prstGeom>
        </p:spPr>
      </p:pic>
    </p:spTree>
    <p:extLst>
      <p:ext uri="{BB962C8B-B14F-4D97-AF65-F5344CB8AC3E}">
        <p14:creationId xmlns:p14="http://schemas.microsoft.com/office/powerpoint/2010/main" val="343208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1A784-1A71-ECF4-7763-61A76DE245E5}"/>
              </a:ext>
            </a:extLst>
          </p:cNvPr>
          <p:cNvSpPr>
            <a:spLocks noGrp="1"/>
          </p:cNvSpPr>
          <p:nvPr>
            <p:ph type="title"/>
          </p:nvPr>
        </p:nvSpPr>
        <p:spPr/>
        <p:txBody>
          <a:bodyPr>
            <a:normAutofit fontScale="90000"/>
          </a:bodyPr>
          <a:lstStyle/>
          <a:p>
            <a:br>
              <a:rPr lang="en-US" dirty="0"/>
            </a:br>
            <a:r>
              <a:rPr lang="en-US" dirty="0"/>
              <a:t>Step 7. Click the “Save” button on the bottom of</a:t>
            </a:r>
            <a:br>
              <a:rPr lang="en-US" dirty="0"/>
            </a:br>
            <a:r>
              <a:rPr lang="en-US" dirty="0"/>
              <a:t>                                    the page.</a:t>
            </a:r>
            <a:br>
              <a:rPr lang="en-US" dirty="0"/>
            </a:br>
            <a:r>
              <a:rPr lang="en-US" dirty="0"/>
              <a:t>                              </a:t>
            </a:r>
          </a:p>
        </p:txBody>
      </p:sp>
    </p:spTree>
    <p:extLst>
      <p:ext uri="{BB962C8B-B14F-4D97-AF65-F5344CB8AC3E}">
        <p14:creationId xmlns:p14="http://schemas.microsoft.com/office/powerpoint/2010/main" val="2012648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13E044-8566-7DD1-606D-A15253861AA4}"/>
              </a:ext>
            </a:extLst>
          </p:cNvPr>
          <p:cNvPicPr>
            <a:picLocks noChangeAspect="1"/>
          </p:cNvPicPr>
          <p:nvPr/>
        </p:nvPicPr>
        <p:blipFill>
          <a:blip r:embed="rId2"/>
          <a:stretch>
            <a:fillRect/>
          </a:stretch>
        </p:blipFill>
        <p:spPr>
          <a:xfrm>
            <a:off x="963461" y="1233181"/>
            <a:ext cx="10059804" cy="4391638"/>
          </a:xfrm>
          <a:prstGeom prst="rect">
            <a:avLst/>
          </a:prstGeom>
        </p:spPr>
      </p:pic>
    </p:spTree>
    <p:extLst>
      <p:ext uri="{BB962C8B-B14F-4D97-AF65-F5344CB8AC3E}">
        <p14:creationId xmlns:p14="http://schemas.microsoft.com/office/powerpoint/2010/main" val="1668863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8DABD-79A0-B9F1-C7C2-ED313B7C7576}"/>
              </a:ext>
            </a:extLst>
          </p:cNvPr>
          <p:cNvSpPr>
            <a:spLocks noGrp="1"/>
          </p:cNvSpPr>
          <p:nvPr>
            <p:ph type="title"/>
          </p:nvPr>
        </p:nvSpPr>
        <p:spPr/>
        <p:txBody>
          <a:bodyPr>
            <a:normAutofit fontScale="90000"/>
          </a:bodyPr>
          <a:lstStyle/>
          <a:p>
            <a:r>
              <a:rPr lang="en-US" dirty="0"/>
              <a:t>Step 8. If you need to attach a document, click</a:t>
            </a:r>
            <a:br>
              <a:rPr lang="en-US" dirty="0"/>
            </a:br>
            <a:r>
              <a:rPr lang="en-US" dirty="0"/>
              <a:t>          “Attachments” below “Generate PDF” button</a:t>
            </a:r>
          </a:p>
        </p:txBody>
      </p:sp>
      <p:pic>
        <p:nvPicPr>
          <p:cNvPr id="5" name="Content Placeholder 4">
            <a:extLst>
              <a:ext uri="{FF2B5EF4-FFF2-40B4-BE49-F238E27FC236}">
                <a16:creationId xmlns:a16="http://schemas.microsoft.com/office/drawing/2014/main" id="{15C37188-1E2F-D38C-5E49-AEAC0C5462E1}"/>
              </a:ext>
            </a:extLst>
          </p:cNvPr>
          <p:cNvPicPr>
            <a:picLocks noGrp="1" noChangeAspect="1"/>
          </p:cNvPicPr>
          <p:nvPr>
            <p:ph idx="1"/>
          </p:nvPr>
        </p:nvPicPr>
        <p:blipFill>
          <a:blip r:embed="rId2"/>
          <a:stretch>
            <a:fillRect/>
          </a:stretch>
        </p:blipFill>
        <p:spPr>
          <a:xfrm>
            <a:off x="1832525" y="1816295"/>
            <a:ext cx="8526949" cy="4351338"/>
          </a:xfrm>
        </p:spPr>
      </p:pic>
    </p:spTree>
    <p:extLst>
      <p:ext uri="{BB962C8B-B14F-4D97-AF65-F5344CB8AC3E}">
        <p14:creationId xmlns:p14="http://schemas.microsoft.com/office/powerpoint/2010/main" val="7221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5C405-2666-E6C0-2309-9888A60D67DE}"/>
              </a:ext>
            </a:extLst>
          </p:cNvPr>
          <p:cNvSpPr>
            <a:spLocks noGrp="1"/>
          </p:cNvSpPr>
          <p:nvPr>
            <p:ph type="title"/>
          </p:nvPr>
        </p:nvSpPr>
        <p:spPr/>
        <p:txBody>
          <a:bodyPr/>
          <a:lstStyle/>
          <a:p>
            <a:r>
              <a:rPr lang="en-US" dirty="0"/>
              <a:t>Click on the “ Add Attachment” button.</a:t>
            </a:r>
            <a:br>
              <a:rPr lang="en-US" dirty="0"/>
            </a:br>
            <a:r>
              <a:rPr lang="en-US" dirty="0"/>
              <a:t>Click on the “ Browse…” button to locate the</a:t>
            </a:r>
          </a:p>
        </p:txBody>
      </p:sp>
      <p:sp>
        <p:nvSpPr>
          <p:cNvPr id="3" name="Content Placeholder 2">
            <a:extLst>
              <a:ext uri="{FF2B5EF4-FFF2-40B4-BE49-F238E27FC236}">
                <a16:creationId xmlns:a16="http://schemas.microsoft.com/office/drawing/2014/main" id="{C41F4AB5-F492-F9CC-B96C-E961343F28C7}"/>
              </a:ext>
            </a:extLst>
          </p:cNvPr>
          <p:cNvSpPr>
            <a:spLocks noGrp="1"/>
          </p:cNvSpPr>
          <p:nvPr>
            <p:ph idx="1"/>
          </p:nvPr>
        </p:nvSpPr>
        <p:spPr/>
        <p:txBody>
          <a:bodyPr>
            <a:normAutofit lnSpcReduction="10000"/>
          </a:bodyPr>
          <a:lstStyle/>
          <a:p>
            <a:pPr marL="0" indent="0" algn="ctr">
              <a:buNone/>
            </a:pPr>
            <a:r>
              <a:rPr lang="en-US" sz="4400" dirty="0">
                <a:latin typeface="Calibri Light" panose="020F0302020204030204" pitchFamily="34" charset="0"/>
                <a:cs typeface="Calibri Light" panose="020F0302020204030204" pitchFamily="34" charset="0"/>
              </a:rPr>
              <a:t>document to attach.</a:t>
            </a:r>
          </a:p>
          <a:p>
            <a:pPr marL="0" indent="0">
              <a:buNone/>
            </a:pPr>
            <a:r>
              <a:rPr lang="en-US" sz="4400" dirty="0">
                <a:latin typeface="Calibri Light" panose="020F0302020204030204" pitchFamily="34" charset="0"/>
                <a:cs typeface="Calibri Light" panose="020F0302020204030204" pitchFamily="34" charset="0"/>
              </a:rPr>
              <a:t>Once you have located the document click on </a:t>
            </a:r>
          </a:p>
          <a:p>
            <a:pPr marL="0" indent="0" algn="ctr">
              <a:buNone/>
            </a:pPr>
            <a:r>
              <a:rPr lang="en-US" sz="4400" dirty="0">
                <a:latin typeface="Calibri Light" panose="020F0302020204030204" pitchFamily="34" charset="0"/>
                <a:cs typeface="Calibri Light" panose="020F0302020204030204" pitchFamily="34" charset="0"/>
              </a:rPr>
              <a:t>the document and click on the “Open” button  Click “OK” button.</a:t>
            </a:r>
          </a:p>
          <a:p>
            <a:pPr marL="0" indent="0" algn="ctr">
              <a:buNone/>
            </a:pPr>
            <a:r>
              <a:rPr lang="en-US" sz="4400" dirty="0">
                <a:latin typeface="Calibri Light" panose="020F0302020204030204" pitchFamily="34" charset="0"/>
                <a:cs typeface="Calibri Light" panose="020F0302020204030204" pitchFamily="34" charset="0"/>
              </a:rPr>
              <a:t>If you have completed the application,      Click the “Save” button on the bottom of the page.</a:t>
            </a:r>
          </a:p>
        </p:txBody>
      </p:sp>
    </p:spTree>
    <p:extLst>
      <p:ext uri="{BB962C8B-B14F-4D97-AF65-F5344CB8AC3E}">
        <p14:creationId xmlns:p14="http://schemas.microsoft.com/office/powerpoint/2010/main" val="2381905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12849-BC3B-48A5-1C95-C2B30ECFD9DD}"/>
              </a:ext>
            </a:extLst>
          </p:cNvPr>
          <p:cNvSpPr>
            <a:spLocks noGrp="1"/>
          </p:cNvSpPr>
          <p:nvPr>
            <p:ph type="title"/>
          </p:nvPr>
        </p:nvSpPr>
        <p:spPr/>
        <p:txBody>
          <a:bodyPr>
            <a:normAutofit fontScale="90000"/>
          </a:bodyPr>
          <a:lstStyle/>
          <a:p>
            <a:pPr algn="ctr"/>
            <a:br>
              <a:rPr lang="en-US" dirty="0"/>
            </a:br>
            <a:r>
              <a:rPr lang="en-US" dirty="0"/>
              <a:t>Step 9. See left side of the screen. Click on</a:t>
            </a:r>
            <a:br>
              <a:rPr lang="en-US" dirty="0"/>
            </a:br>
            <a:r>
              <a:rPr lang="en-US" dirty="0"/>
              <a:t>            the “Check in Application” button.</a:t>
            </a:r>
            <a:br>
              <a:rPr lang="en-US" dirty="0"/>
            </a:br>
            <a:endParaRPr lang="en-US" dirty="0"/>
          </a:p>
        </p:txBody>
      </p:sp>
      <p:pic>
        <p:nvPicPr>
          <p:cNvPr id="5" name="Content Placeholder 4">
            <a:extLst>
              <a:ext uri="{FF2B5EF4-FFF2-40B4-BE49-F238E27FC236}">
                <a16:creationId xmlns:a16="http://schemas.microsoft.com/office/drawing/2014/main" id="{831646C4-2F28-4CA3-B502-7B64164CA338}"/>
              </a:ext>
            </a:extLst>
          </p:cNvPr>
          <p:cNvPicPr>
            <a:picLocks noGrp="1" noChangeAspect="1"/>
          </p:cNvPicPr>
          <p:nvPr>
            <p:ph idx="1"/>
          </p:nvPr>
        </p:nvPicPr>
        <p:blipFill>
          <a:blip r:embed="rId2"/>
          <a:stretch>
            <a:fillRect/>
          </a:stretch>
        </p:blipFill>
        <p:spPr>
          <a:xfrm>
            <a:off x="1782464" y="1825625"/>
            <a:ext cx="8627072" cy="4351338"/>
          </a:xfrm>
        </p:spPr>
      </p:pic>
    </p:spTree>
    <p:extLst>
      <p:ext uri="{BB962C8B-B14F-4D97-AF65-F5344CB8AC3E}">
        <p14:creationId xmlns:p14="http://schemas.microsoft.com/office/powerpoint/2010/main" val="1320266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C7B3A-3612-D9CF-5541-8D61E35F03BA}"/>
              </a:ext>
            </a:extLst>
          </p:cNvPr>
          <p:cNvSpPr>
            <a:spLocks noGrp="1"/>
          </p:cNvSpPr>
          <p:nvPr>
            <p:ph type="title"/>
          </p:nvPr>
        </p:nvSpPr>
        <p:spPr/>
        <p:txBody>
          <a:bodyPr>
            <a:normAutofit/>
          </a:bodyPr>
          <a:lstStyle/>
          <a:p>
            <a:pPr algn="ctr"/>
            <a:r>
              <a:rPr lang="en-US" dirty="0"/>
              <a:t>Step 10. See left side of the screen. Click on     the “Validate” button.</a:t>
            </a:r>
          </a:p>
        </p:txBody>
      </p:sp>
      <p:pic>
        <p:nvPicPr>
          <p:cNvPr id="5" name="Content Placeholder 4">
            <a:extLst>
              <a:ext uri="{FF2B5EF4-FFF2-40B4-BE49-F238E27FC236}">
                <a16:creationId xmlns:a16="http://schemas.microsoft.com/office/drawing/2014/main" id="{FD71B54A-2D2B-B93B-24D4-98F9946E626B}"/>
              </a:ext>
            </a:extLst>
          </p:cNvPr>
          <p:cNvPicPr>
            <a:picLocks noGrp="1" noChangeAspect="1"/>
          </p:cNvPicPr>
          <p:nvPr>
            <p:ph idx="1"/>
          </p:nvPr>
        </p:nvPicPr>
        <p:blipFill>
          <a:blip r:embed="rId2"/>
          <a:stretch>
            <a:fillRect/>
          </a:stretch>
        </p:blipFill>
        <p:spPr>
          <a:xfrm>
            <a:off x="1782464" y="1825625"/>
            <a:ext cx="8627072" cy="4351338"/>
          </a:xfrm>
        </p:spPr>
      </p:pic>
    </p:spTree>
    <p:extLst>
      <p:ext uri="{BB962C8B-B14F-4D97-AF65-F5344CB8AC3E}">
        <p14:creationId xmlns:p14="http://schemas.microsoft.com/office/powerpoint/2010/main" val="411448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F561A-06AB-5B54-24A4-D5627C1BDB0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7A8AEB9-7A96-02E2-9C0F-9B873EC0B877}"/>
              </a:ext>
            </a:extLst>
          </p:cNvPr>
          <p:cNvSpPr>
            <a:spLocks noGrp="1"/>
          </p:cNvSpPr>
          <p:nvPr>
            <p:ph idx="1"/>
          </p:nvPr>
        </p:nvSpPr>
        <p:spPr>
          <a:xfrm>
            <a:off x="838200" y="2024033"/>
            <a:ext cx="10515600" cy="4351338"/>
          </a:xfrm>
        </p:spPr>
        <p:txBody>
          <a:bodyPr>
            <a:normAutofit/>
          </a:bodyPr>
          <a:lstStyle/>
          <a:p>
            <a:pPr marL="0" indent="0">
              <a:buNone/>
            </a:pPr>
            <a:r>
              <a:rPr lang="en-US" sz="4400" dirty="0">
                <a:latin typeface="Arial" panose="020B0604020202020204" pitchFamily="34" charset="0"/>
                <a:cs typeface="Arial" panose="020B0604020202020204" pitchFamily="34" charset="0"/>
              </a:rPr>
              <a:t>By clicking the “Validate” button the system will determine if there are any questions that are required to be answered. If no questions are shown, you are ready to submit the application.</a:t>
            </a:r>
          </a:p>
        </p:txBody>
      </p:sp>
    </p:spTree>
    <p:extLst>
      <p:ext uri="{BB962C8B-B14F-4D97-AF65-F5344CB8AC3E}">
        <p14:creationId xmlns:p14="http://schemas.microsoft.com/office/powerpoint/2010/main" val="905705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92403-8FD8-18B1-28A6-5DACFD0370D1}"/>
              </a:ext>
            </a:extLst>
          </p:cNvPr>
          <p:cNvSpPr>
            <a:spLocks noGrp="1"/>
          </p:cNvSpPr>
          <p:nvPr>
            <p:ph type="title"/>
          </p:nvPr>
        </p:nvSpPr>
        <p:spPr/>
        <p:txBody>
          <a:bodyPr/>
          <a:lstStyle/>
          <a:p>
            <a:r>
              <a:rPr lang="en-US" dirty="0"/>
              <a:t>Step 11. </a:t>
            </a:r>
          </a:p>
        </p:txBody>
      </p:sp>
      <p:sp>
        <p:nvSpPr>
          <p:cNvPr id="3" name="Content Placeholder 2">
            <a:extLst>
              <a:ext uri="{FF2B5EF4-FFF2-40B4-BE49-F238E27FC236}">
                <a16:creationId xmlns:a16="http://schemas.microsoft.com/office/drawing/2014/main" id="{E793F8CC-A965-2918-0B7A-793CD526A53D}"/>
              </a:ext>
            </a:extLst>
          </p:cNvPr>
          <p:cNvSpPr>
            <a:spLocks noGrp="1"/>
          </p:cNvSpPr>
          <p:nvPr>
            <p:ph idx="1"/>
          </p:nvPr>
        </p:nvSpPr>
        <p:spPr/>
        <p:txBody>
          <a:bodyPr>
            <a:noAutofit/>
          </a:bodyPr>
          <a:lstStyle/>
          <a:p>
            <a:pPr marL="0" indent="0">
              <a:buNone/>
            </a:pPr>
            <a:r>
              <a:rPr lang="en-US" sz="4000" dirty="0">
                <a:latin typeface="Arial" panose="020B0604020202020204" pitchFamily="34" charset="0"/>
                <a:cs typeface="Arial" panose="020B0604020202020204" pitchFamily="34" charset="0"/>
              </a:rPr>
              <a:t>Once you are ready to submit the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application make sure that the “Check Out Application” button is displayed on the left side of the screen.</a:t>
            </a:r>
          </a:p>
          <a:p>
            <a:pPr marL="0" indent="0">
              <a:buNone/>
            </a:pPr>
            <a:r>
              <a:rPr lang="en-US" sz="4000" dirty="0">
                <a:latin typeface="Arial" panose="020B0604020202020204" pitchFamily="34" charset="0"/>
                <a:cs typeface="Arial" panose="020B0604020202020204" pitchFamily="34" charset="0"/>
              </a:rPr>
              <a:t>If the “Check In Application” button is displayed, click on the button.</a:t>
            </a:r>
          </a:p>
          <a:p>
            <a:pPr marL="0" indent="0">
              <a:buNone/>
            </a:pPr>
            <a:r>
              <a:rPr lang="en-US" sz="4000" dirty="0">
                <a:latin typeface="Arial" panose="020B0604020202020204" pitchFamily="34" charset="0"/>
                <a:cs typeface="Arial" panose="020B0604020202020204" pitchFamily="34" charset="0"/>
              </a:rPr>
              <a:t>When you are ready to submit the application, click on the “Submit” button.</a:t>
            </a:r>
          </a:p>
        </p:txBody>
      </p:sp>
    </p:spTree>
    <p:extLst>
      <p:ext uri="{BB962C8B-B14F-4D97-AF65-F5344CB8AC3E}">
        <p14:creationId xmlns:p14="http://schemas.microsoft.com/office/powerpoint/2010/main" val="2952653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9D2B-0C60-3AF9-6AFB-70077F97E8EA}"/>
              </a:ext>
            </a:extLst>
          </p:cNvPr>
          <p:cNvSpPr>
            <a:spLocks noGrp="1"/>
          </p:cNvSpPr>
          <p:nvPr>
            <p:ph type="title"/>
          </p:nvPr>
        </p:nvSpPr>
        <p:spPr/>
        <p:txBody>
          <a:bodyPr/>
          <a:lstStyle/>
          <a:p>
            <a:r>
              <a:rPr lang="en-US" dirty="0"/>
              <a:t>Step 12. Click on the “Generate PDF” button</a:t>
            </a:r>
            <a:br>
              <a:rPr lang="en-US" dirty="0"/>
            </a:br>
            <a:r>
              <a:rPr lang="en-US" dirty="0"/>
              <a:t>                if you want a printout.</a:t>
            </a:r>
          </a:p>
        </p:txBody>
      </p:sp>
      <p:sp>
        <p:nvSpPr>
          <p:cNvPr id="3" name="Content Placeholder 2">
            <a:extLst>
              <a:ext uri="{FF2B5EF4-FFF2-40B4-BE49-F238E27FC236}">
                <a16:creationId xmlns:a16="http://schemas.microsoft.com/office/drawing/2014/main" id="{6EEA9E53-7B44-1BD4-FFD1-5C45BB034F48}"/>
              </a:ext>
            </a:extLst>
          </p:cNvPr>
          <p:cNvSpPr>
            <a:spLocks noGrp="1"/>
          </p:cNvSpPr>
          <p:nvPr>
            <p:ph idx="1"/>
          </p:nvPr>
        </p:nvSpPr>
        <p:spPr>
          <a:xfrm>
            <a:off x="838200" y="1817236"/>
            <a:ext cx="10515600" cy="4351338"/>
          </a:xfrm>
        </p:spPr>
        <p:txBody>
          <a:bodyPr>
            <a:normAutofit/>
          </a:bodyPr>
          <a:lstStyle/>
          <a:p>
            <a:pPr marL="0" indent="0">
              <a:buNone/>
            </a:pPr>
            <a:r>
              <a:rPr lang="en-US" sz="4400" dirty="0">
                <a:latin typeface="Calibri Light" panose="020F0302020204030204" pitchFamily="34" charset="0"/>
                <a:cs typeface="Calibri Light" panose="020F0302020204030204" pitchFamily="34" charset="0"/>
              </a:rPr>
              <a:t>Note: A copy of the report is stored in PRS   </a:t>
            </a:r>
          </a:p>
          <a:p>
            <a:pPr marL="0" indent="0">
              <a:buNone/>
            </a:pPr>
            <a:r>
              <a:rPr lang="en-US" sz="4400" dirty="0">
                <a:latin typeface="Calibri Light" panose="020F0302020204030204" pitchFamily="34" charset="0"/>
                <a:cs typeface="Calibri Light" panose="020F0302020204030204" pitchFamily="34" charset="0"/>
              </a:rPr>
              <a:t>           and may be accessed at any time.</a:t>
            </a:r>
          </a:p>
          <a:p>
            <a:pPr marL="0" indent="0">
              <a:buNone/>
            </a:pPr>
            <a:endParaRPr lang="en-US" sz="4400" dirty="0">
              <a:latin typeface="Calibri Light" panose="020F0302020204030204" pitchFamily="34" charset="0"/>
              <a:cs typeface="Calibri Light" panose="020F0302020204030204" pitchFamily="34" charset="0"/>
            </a:endParaRPr>
          </a:p>
          <a:p>
            <a:pPr marL="0" indent="0">
              <a:buNone/>
            </a:pPr>
            <a:r>
              <a:rPr lang="en-US" sz="4400" dirty="0">
                <a:latin typeface="Calibri Light" panose="020F0302020204030204" pitchFamily="34" charset="0"/>
                <a:cs typeface="Calibri Light" panose="020F0302020204030204" pitchFamily="34" charset="0"/>
              </a:rPr>
              <a:t>Step 13. Click on the “Log Out” link located </a:t>
            </a:r>
          </a:p>
          <a:p>
            <a:pPr marL="0" indent="0">
              <a:buNone/>
            </a:pPr>
            <a:r>
              <a:rPr lang="en-US" sz="4400" dirty="0">
                <a:latin typeface="Calibri Light" panose="020F0302020204030204" pitchFamily="34" charset="0"/>
                <a:cs typeface="Calibri Light" panose="020F0302020204030204" pitchFamily="34" charset="0"/>
              </a:rPr>
              <a:t>                next to your name to exit PRS.</a:t>
            </a:r>
          </a:p>
        </p:txBody>
      </p:sp>
    </p:spTree>
    <p:extLst>
      <p:ext uri="{BB962C8B-B14F-4D97-AF65-F5344CB8AC3E}">
        <p14:creationId xmlns:p14="http://schemas.microsoft.com/office/powerpoint/2010/main" val="2501684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DE1A-56FE-89D0-B4CD-4B360A5DC7BF}"/>
              </a:ext>
            </a:extLst>
          </p:cNvPr>
          <p:cNvSpPr>
            <a:spLocks noGrp="1"/>
          </p:cNvSpPr>
          <p:nvPr>
            <p:ph type="ctrTitle"/>
          </p:nvPr>
        </p:nvSpPr>
        <p:spPr/>
        <p:txBody>
          <a:bodyPr/>
          <a:lstStyle/>
          <a:p>
            <a:r>
              <a:rPr lang="en-US" dirty="0"/>
              <a:t>Go to the Program Reporting System (PRS)</a:t>
            </a:r>
          </a:p>
        </p:txBody>
      </p:sp>
      <p:sp>
        <p:nvSpPr>
          <p:cNvPr id="3" name="Subtitle 2">
            <a:extLst>
              <a:ext uri="{FF2B5EF4-FFF2-40B4-BE49-F238E27FC236}">
                <a16:creationId xmlns:a16="http://schemas.microsoft.com/office/drawing/2014/main" id="{AD4DCF49-3C30-DA76-8A12-4D8F32530BAF}"/>
              </a:ext>
            </a:extLst>
          </p:cNvPr>
          <p:cNvSpPr>
            <a:spLocks noGrp="1"/>
          </p:cNvSpPr>
          <p:nvPr>
            <p:ph type="subTitle" idx="1"/>
          </p:nvPr>
        </p:nvSpPr>
        <p:spPr>
          <a:xfrm>
            <a:off x="1524000" y="3602038"/>
            <a:ext cx="10178642" cy="1655762"/>
          </a:xfrm>
        </p:spPr>
        <p:txBody>
          <a:bodyPr/>
          <a:lstStyle/>
          <a:p>
            <a:endParaRPr lang="en-US" sz="1800" u="sng" dirty="0">
              <a:solidFill>
                <a:srgbClr val="0000FF"/>
              </a:solidFill>
              <a:effectLst/>
              <a:latin typeface="Arial" panose="020B0604020202020204" pitchFamily="34" charset="0"/>
              <a:ea typeface="Arial" panose="020B0604020202020204" pitchFamily="34" charset="0"/>
              <a:cs typeface="Times New Roman" panose="02020603050405020304" pitchFamily="18" charset="0"/>
              <a:hlinkClick r:id="rId2"/>
            </a:endParaRPr>
          </a:p>
          <a:p>
            <a:r>
              <a:rPr lang="en-US" sz="1800" u="sng" dirty="0">
                <a:solidFill>
                  <a:srgbClr val="0000FF"/>
                </a:solidFill>
                <a:effectLst/>
                <a:latin typeface="Arial" panose="020B0604020202020204" pitchFamily="34" charset="0"/>
                <a:ea typeface="Arial" panose="020B0604020202020204" pitchFamily="34" charset="0"/>
                <a:cs typeface="Times New Roman" panose="02020603050405020304" pitchFamily="18" charset="0"/>
                <a:hlinkClick r:id="rId2"/>
              </a:rPr>
              <a:t>https://secure.apps.nd.gov/doh/prs/Security/LoginForm/LoginForm?ReturnUrl=%2fdoh%2fprs%2f</a:t>
            </a:r>
            <a:r>
              <a:rPr lang="en-US" sz="1800" dirty="0">
                <a:effectLst/>
                <a:latin typeface="Arial" panose="020B0604020202020204" pitchFamily="34" charset="0"/>
                <a:ea typeface="Arial" panose="020B0604020202020204" pitchFamily="34" charset="0"/>
                <a:cs typeface="Times New Roman" panose="02020603050405020304" pitchFamily="18" charset="0"/>
              </a:rPr>
              <a:t> </a:t>
            </a:r>
          </a:p>
          <a:p>
            <a:endParaRPr lang="en-US" sz="1800" dirty="0">
              <a:latin typeface="Arial" panose="020B0604020202020204" pitchFamily="34" charset="0"/>
              <a:cs typeface="Times New Roman" panose="02020603050405020304" pitchFamily="18" charset="0"/>
            </a:endParaRPr>
          </a:p>
          <a:p>
            <a:r>
              <a:rPr lang="en-US" sz="1800" dirty="0">
                <a:latin typeface="Arial" panose="020B0604020202020204" pitchFamily="34" charset="0"/>
                <a:cs typeface="Times New Roman" panose="02020603050405020304" pitchFamily="18" charset="0"/>
              </a:rPr>
              <a:t>Add to Your Favorites </a:t>
            </a:r>
            <a:endParaRPr lang="en-US" dirty="0"/>
          </a:p>
        </p:txBody>
      </p:sp>
    </p:spTree>
    <p:extLst>
      <p:ext uri="{BB962C8B-B14F-4D97-AF65-F5344CB8AC3E}">
        <p14:creationId xmlns:p14="http://schemas.microsoft.com/office/powerpoint/2010/main" val="3843414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67474EB-9175-A0DD-FB6A-8E270237BDCE}"/>
              </a:ext>
            </a:extLst>
          </p:cNvPr>
          <p:cNvSpPr>
            <a:spLocks noGrp="1"/>
          </p:cNvSpPr>
          <p:nvPr>
            <p:ph type="pic" sz="quarter" idx="10"/>
          </p:nvPr>
        </p:nvSpPr>
        <p:spPr/>
      </p:sp>
      <p:sp>
        <p:nvSpPr>
          <p:cNvPr id="6" name="TextBox 5">
            <a:extLst>
              <a:ext uri="{FF2B5EF4-FFF2-40B4-BE49-F238E27FC236}">
                <a16:creationId xmlns:a16="http://schemas.microsoft.com/office/drawing/2014/main" id="{B385EB9E-EDE1-A44E-C766-0EA89A45982E}"/>
              </a:ext>
            </a:extLst>
          </p:cNvPr>
          <p:cNvSpPr txBox="1"/>
          <p:nvPr/>
        </p:nvSpPr>
        <p:spPr>
          <a:xfrm>
            <a:off x="4077478" y="2407299"/>
            <a:ext cx="7595118" cy="1200329"/>
          </a:xfrm>
          <a:prstGeom prst="rect">
            <a:avLst/>
          </a:prstGeom>
          <a:noFill/>
        </p:spPr>
        <p:txBody>
          <a:bodyPr wrap="square">
            <a:spAutoFit/>
          </a:bodyPr>
          <a:lstStyle/>
          <a:p>
            <a:r>
              <a:rPr lang="en-US" sz="7200" dirty="0"/>
              <a:t>Questions?</a:t>
            </a:r>
          </a:p>
        </p:txBody>
      </p:sp>
    </p:spTree>
    <p:extLst>
      <p:ext uri="{BB962C8B-B14F-4D97-AF65-F5344CB8AC3E}">
        <p14:creationId xmlns:p14="http://schemas.microsoft.com/office/powerpoint/2010/main" val="112113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1F6E-4DC0-7599-3D4D-6A2812B5037F}"/>
              </a:ext>
            </a:extLst>
          </p:cNvPr>
          <p:cNvSpPr>
            <a:spLocks noGrp="1"/>
          </p:cNvSpPr>
          <p:nvPr>
            <p:ph type="title"/>
          </p:nvPr>
        </p:nvSpPr>
        <p:spPr/>
        <p:txBody>
          <a:bodyPr/>
          <a:lstStyle/>
          <a:p>
            <a:r>
              <a:rPr lang="en-US" dirty="0"/>
              <a:t>Step 1. Enter in Your Login ID and Password</a:t>
            </a:r>
          </a:p>
        </p:txBody>
      </p:sp>
      <p:pic>
        <p:nvPicPr>
          <p:cNvPr id="5" name="Content Placeholder 4">
            <a:extLst>
              <a:ext uri="{FF2B5EF4-FFF2-40B4-BE49-F238E27FC236}">
                <a16:creationId xmlns:a16="http://schemas.microsoft.com/office/drawing/2014/main" id="{329C527C-A26F-956D-E018-13D06181792B}"/>
              </a:ext>
            </a:extLst>
          </p:cNvPr>
          <p:cNvPicPr>
            <a:picLocks noGrp="1" noChangeAspect="1"/>
          </p:cNvPicPr>
          <p:nvPr>
            <p:ph idx="1"/>
          </p:nvPr>
        </p:nvPicPr>
        <p:blipFill>
          <a:blip r:embed="rId2"/>
          <a:stretch>
            <a:fillRect/>
          </a:stretch>
        </p:blipFill>
        <p:spPr>
          <a:xfrm>
            <a:off x="1704362" y="1862633"/>
            <a:ext cx="8783276" cy="4277322"/>
          </a:xfrm>
        </p:spPr>
      </p:pic>
    </p:spTree>
    <p:extLst>
      <p:ext uri="{BB962C8B-B14F-4D97-AF65-F5344CB8AC3E}">
        <p14:creationId xmlns:p14="http://schemas.microsoft.com/office/powerpoint/2010/main" val="302789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AFF48-3611-68CD-9FE1-61B235C7F7F0}"/>
              </a:ext>
            </a:extLst>
          </p:cNvPr>
          <p:cNvSpPr>
            <a:spLocks noGrp="1"/>
          </p:cNvSpPr>
          <p:nvPr>
            <p:ph type="title"/>
          </p:nvPr>
        </p:nvSpPr>
        <p:spPr/>
        <p:txBody>
          <a:bodyPr/>
          <a:lstStyle/>
          <a:p>
            <a:r>
              <a:rPr lang="en-US" dirty="0"/>
              <a:t>Step 2. Click on “ Contractor Programs”</a:t>
            </a:r>
          </a:p>
        </p:txBody>
      </p:sp>
      <p:pic>
        <p:nvPicPr>
          <p:cNvPr id="7" name="Content Placeholder 6">
            <a:extLst>
              <a:ext uri="{FF2B5EF4-FFF2-40B4-BE49-F238E27FC236}">
                <a16:creationId xmlns:a16="http://schemas.microsoft.com/office/drawing/2014/main" id="{C2304503-3E45-4E05-6F52-BA7D3127D0EE}"/>
              </a:ext>
            </a:extLst>
          </p:cNvPr>
          <p:cNvPicPr>
            <a:picLocks noGrp="1" noChangeAspect="1"/>
          </p:cNvPicPr>
          <p:nvPr>
            <p:ph idx="1"/>
          </p:nvPr>
        </p:nvPicPr>
        <p:blipFill>
          <a:blip r:embed="rId2"/>
          <a:stretch>
            <a:fillRect/>
          </a:stretch>
        </p:blipFill>
        <p:spPr>
          <a:xfrm>
            <a:off x="970384" y="1343608"/>
            <a:ext cx="8404499" cy="5355771"/>
          </a:xfrm>
        </p:spPr>
      </p:pic>
    </p:spTree>
    <p:extLst>
      <p:ext uri="{BB962C8B-B14F-4D97-AF65-F5344CB8AC3E}">
        <p14:creationId xmlns:p14="http://schemas.microsoft.com/office/powerpoint/2010/main" val="3587177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BEA33-9F30-76B1-1FCE-EDF0B2ACCE14}"/>
              </a:ext>
            </a:extLst>
          </p:cNvPr>
          <p:cNvSpPr>
            <a:spLocks noGrp="1"/>
          </p:cNvSpPr>
          <p:nvPr>
            <p:ph type="title"/>
          </p:nvPr>
        </p:nvSpPr>
        <p:spPr/>
        <p:txBody>
          <a:bodyPr/>
          <a:lstStyle/>
          <a:p>
            <a:r>
              <a:rPr lang="en-US" dirty="0"/>
              <a:t>Step 3. Click on “Application”</a:t>
            </a:r>
          </a:p>
        </p:txBody>
      </p:sp>
      <p:pic>
        <p:nvPicPr>
          <p:cNvPr id="5" name="Content Placeholder 4">
            <a:extLst>
              <a:ext uri="{FF2B5EF4-FFF2-40B4-BE49-F238E27FC236}">
                <a16:creationId xmlns:a16="http://schemas.microsoft.com/office/drawing/2014/main" id="{F3480342-FE70-C9B5-5318-8372D1905E83}"/>
              </a:ext>
            </a:extLst>
          </p:cNvPr>
          <p:cNvPicPr>
            <a:picLocks noGrp="1" noChangeAspect="1"/>
          </p:cNvPicPr>
          <p:nvPr>
            <p:ph idx="1"/>
          </p:nvPr>
        </p:nvPicPr>
        <p:blipFill>
          <a:blip r:embed="rId2"/>
          <a:stretch>
            <a:fillRect/>
          </a:stretch>
        </p:blipFill>
        <p:spPr>
          <a:xfrm>
            <a:off x="979714" y="1427584"/>
            <a:ext cx="8093670" cy="5131836"/>
          </a:xfrm>
        </p:spPr>
      </p:pic>
    </p:spTree>
    <p:extLst>
      <p:ext uri="{BB962C8B-B14F-4D97-AF65-F5344CB8AC3E}">
        <p14:creationId xmlns:p14="http://schemas.microsoft.com/office/powerpoint/2010/main" val="427821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BA528-2C5C-8279-2FC9-EC386380BE6E}"/>
              </a:ext>
            </a:extLst>
          </p:cNvPr>
          <p:cNvSpPr>
            <a:spLocks noGrp="1"/>
          </p:cNvSpPr>
          <p:nvPr>
            <p:ph type="title"/>
          </p:nvPr>
        </p:nvSpPr>
        <p:spPr/>
        <p:txBody>
          <a:bodyPr>
            <a:normAutofit fontScale="90000"/>
          </a:bodyPr>
          <a:lstStyle/>
          <a:p>
            <a:r>
              <a:rPr lang="en-US" dirty="0"/>
              <a:t>Step 4. Click on the drop-down arrow and</a:t>
            </a:r>
            <a:br>
              <a:rPr lang="en-US" dirty="0"/>
            </a:br>
            <a:r>
              <a:rPr lang="en-US" dirty="0"/>
              <a:t>            select the earliest date listed. Click “Ok”</a:t>
            </a:r>
          </a:p>
        </p:txBody>
      </p:sp>
      <p:pic>
        <p:nvPicPr>
          <p:cNvPr id="5" name="Content Placeholder 4">
            <a:extLst>
              <a:ext uri="{FF2B5EF4-FFF2-40B4-BE49-F238E27FC236}">
                <a16:creationId xmlns:a16="http://schemas.microsoft.com/office/drawing/2014/main" id="{CF30A39E-330B-4CCA-DA06-1B676AE339B7}"/>
              </a:ext>
            </a:extLst>
          </p:cNvPr>
          <p:cNvPicPr>
            <a:picLocks noGrp="1" noChangeAspect="1"/>
          </p:cNvPicPr>
          <p:nvPr>
            <p:ph idx="1"/>
          </p:nvPr>
        </p:nvPicPr>
        <p:blipFill>
          <a:blip r:embed="rId2"/>
          <a:stretch>
            <a:fillRect/>
          </a:stretch>
        </p:blipFill>
        <p:spPr>
          <a:xfrm>
            <a:off x="1007705" y="1690688"/>
            <a:ext cx="9246638" cy="4999361"/>
          </a:xfrm>
        </p:spPr>
      </p:pic>
    </p:spTree>
    <p:extLst>
      <p:ext uri="{BB962C8B-B14F-4D97-AF65-F5344CB8AC3E}">
        <p14:creationId xmlns:p14="http://schemas.microsoft.com/office/powerpoint/2010/main" val="1633075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1CBD-4F93-2C43-09CF-22193E1FC470}"/>
              </a:ext>
            </a:extLst>
          </p:cNvPr>
          <p:cNvSpPr>
            <a:spLocks noGrp="1"/>
          </p:cNvSpPr>
          <p:nvPr>
            <p:ph type="title"/>
          </p:nvPr>
        </p:nvSpPr>
        <p:spPr/>
        <p:txBody>
          <a:bodyPr>
            <a:normAutofit fontScale="90000"/>
          </a:bodyPr>
          <a:lstStyle/>
          <a:p>
            <a:r>
              <a:rPr lang="en-US" dirty="0"/>
              <a:t>Step 5. See left side of the screen. Click on the</a:t>
            </a:r>
            <a:br>
              <a:rPr lang="en-US" dirty="0"/>
            </a:br>
            <a:r>
              <a:rPr lang="en-US" dirty="0"/>
              <a:t>             “Check Out Application” button.</a:t>
            </a:r>
          </a:p>
        </p:txBody>
      </p:sp>
      <p:pic>
        <p:nvPicPr>
          <p:cNvPr id="5" name="Content Placeholder 4">
            <a:extLst>
              <a:ext uri="{FF2B5EF4-FFF2-40B4-BE49-F238E27FC236}">
                <a16:creationId xmlns:a16="http://schemas.microsoft.com/office/drawing/2014/main" id="{CAAFD43D-F679-6BE7-458E-B9DCA69988F7}"/>
              </a:ext>
            </a:extLst>
          </p:cNvPr>
          <p:cNvPicPr>
            <a:picLocks noGrp="1" noChangeAspect="1"/>
          </p:cNvPicPr>
          <p:nvPr>
            <p:ph idx="1"/>
          </p:nvPr>
        </p:nvPicPr>
        <p:blipFill>
          <a:blip r:embed="rId2"/>
          <a:stretch>
            <a:fillRect/>
          </a:stretch>
        </p:blipFill>
        <p:spPr>
          <a:xfrm>
            <a:off x="1101012" y="1690688"/>
            <a:ext cx="9349274" cy="4999361"/>
          </a:xfrm>
        </p:spPr>
      </p:pic>
    </p:spTree>
    <p:extLst>
      <p:ext uri="{BB962C8B-B14F-4D97-AF65-F5344CB8AC3E}">
        <p14:creationId xmlns:p14="http://schemas.microsoft.com/office/powerpoint/2010/main" val="2005642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180F5-501A-0E73-C66D-25B9F1965EEE}"/>
              </a:ext>
            </a:extLst>
          </p:cNvPr>
          <p:cNvSpPr>
            <a:spLocks noGrp="1"/>
          </p:cNvSpPr>
          <p:nvPr>
            <p:ph type="title"/>
          </p:nvPr>
        </p:nvSpPr>
        <p:spPr/>
        <p:txBody>
          <a:bodyPr/>
          <a:lstStyle/>
          <a:p>
            <a:r>
              <a:rPr lang="en-US" dirty="0"/>
              <a:t>Step 6. Complete the information in the  </a:t>
            </a:r>
            <a:br>
              <a:rPr lang="en-US" dirty="0"/>
            </a:br>
            <a:r>
              <a:rPr lang="en-US" dirty="0"/>
              <a:t>                             application.            </a:t>
            </a:r>
          </a:p>
        </p:txBody>
      </p:sp>
    </p:spTree>
    <p:extLst>
      <p:ext uri="{BB962C8B-B14F-4D97-AF65-F5344CB8AC3E}">
        <p14:creationId xmlns:p14="http://schemas.microsoft.com/office/powerpoint/2010/main" val="476315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6483721-E148-6C8E-5585-8FF29CCD2C5D}"/>
              </a:ext>
            </a:extLst>
          </p:cNvPr>
          <p:cNvPicPr>
            <a:picLocks noChangeAspect="1"/>
          </p:cNvPicPr>
          <p:nvPr/>
        </p:nvPicPr>
        <p:blipFill>
          <a:blip r:embed="rId2"/>
          <a:stretch>
            <a:fillRect/>
          </a:stretch>
        </p:blipFill>
        <p:spPr>
          <a:xfrm>
            <a:off x="2114939" y="0"/>
            <a:ext cx="7962122" cy="6858000"/>
          </a:xfrm>
          <a:prstGeom prst="rect">
            <a:avLst/>
          </a:prstGeom>
        </p:spPr>
      </p:pic>
    </p:spTree>
    <p:extLst>
      <p:ext uri="{BB962C8B-B14F-4D97-AF65-F5344CB8AC3E}">
        <p14:creationId xmlns:p14="http://schemas.microsoft.com/office/powerpoint/2010/main" val="170411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450</Words>
  <Application>Microsoft Office PowerPoint</Application>
  <PresentationFormat>Widescreen</PresentationFormat>
  <Paragraphs>33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Go to the Program Reporting System (PRS)</vt:lpstr>
      <vt:lpstr>Step 1. Enter in Your Login ID and Password</vt:lpstr>
      <vt:lpstr>Step 2. Click on “ Contractor Programs”</vt:lpstr>
      <vt:lpstr>Step 3. Click on “Application”</vt:lpstr>
      <vt:lpstr>Step 4. Click on the drop-down arrow and             select the earliest date listed. Click “Ok”</vt:lpstr>
      <vt:lpstr>Step 5. See left side of the screen. Click on the              “Check Out Application” button.</vt:lpstr>
      <vt:lpstr>Step 6. Complete the information in the                                application.            </vt:lpstr>
      <vt:lpstr>PowerPoint Presentation</vt:lpstr>
      <vt:lpstr>PowerPoint Presentation</vt:lpstr>
      <vt:lpstr> Step 7. Click the “Save” button on the bottom of                                     the page.                               </vt:lpstr>
      <vt:lpstr>PowerPoint Presentation</vt:lpstr>
      <vt:lpstr>Step 8. If you need to attach a document, click           “Attachments” below “Generate PDF” button</vt:lpstr>
      <vt:lpstr>Click on the “ Add Attachment” button. Click on the “ Browse…” button to locate the</vt:lpstr>
      <vt:lpstr> Step 9. See left side of the screen. Click on             the “Check in Application” button. </vt:lpstr>
      <vt:lpstr>Step 10. See left side of the screen. Click on     the “Validate” button.</vt:lpstr>
      <vt:lpstr>PowerPoint Presentation</vt:lpstr>
      <vt:lpstr>Step 11. </vt:lpstr>
      <vt:lpstr>Step 12. Click on the “Generate PDF” button                 if you want a printout.</vt:lpstr>
      <vt:lpstr>PowerPoint Presentation</vt:lpstr>
    </vt:vector>
  </TitlesOfParts>
  <Company>State of North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Complete a Training Grant Application is PRS</dc:title>
  <dc:creator>Dutchuk, Debra A.</dc:creator>
  <cp:lastModifiedBy>Kuhn, Kari L.</cp:lastModifiedBy>
  <cp:revision>7</cp:revision>
  <dcterms:created xsi:type="dcterms:W3CDTF">2023-03-03T00:26:06Z</dcterms:created>
  <dcterms:modified xsi:type="dcterms:W3CDTF">2023-04-18T21:17:10Z</dcterms:modified>
</cp:coreProperties>
</file>