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8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0.xml" ContentType="application/vnd.openxmlformats-officedocument.theme+xml"/>
  <Override PartName="/ppt/slideLayouts/slideLayout57.xml" ContentType="application/vnd.openxmlformats-officedocument.presentationml.slideLayout+xml"/>
  <Override PartName="/ppt/theme/theme11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6.xml" ContentType="application/vnd.openxmlformats-officedocument.theme+xml"/>
  <Override PartName="/ppt/slideLayouts/slideLayout8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4"/>
    <p:sldMasterId id="2147483733" r:id="rId5"/>
    <p:sldMasterId id="2147483736" r:id="rId6"/>
    <p:sldMasterId id="2147483741" r:id="rId7"/>
    <p:sldMasterId id="2147483757" r:id="rId8"/>
    <p:sldMasterId id="2147483759" r:id="rId9"/>
    <p:sldMasterId id="2147483766" r:id="rId10"/>
    <p:sldMasterId id="2147483769" r:id="rId11"/>
    <p:sldMasterId id="2147483772" r:id="rId12"/>
    <p:sldMasterId id="2147483777" r:id="rId13"/>
    <p:sldMasterId id="2147483793" r:id="rId14"/>
    <p:sldMasterId id="2147483795" r:id="rId15"/>
    <p:sldMasterId id="2147483801" r:id="rId16"/>
    <p:sldMasterId id="2147483804" r:id="rId17"/>
    <p:sldMasterId id="2147483807" r:id="rId18"/>
    <p:sldMasterId id="2147483812" r:id="rId19"/>
    <p:sldMasterId id="2147483828" r:id="rId20"/>
  </p:sldMasterIdLst>
  <p:notesMasterIdLst>
    <p:notesMasterId r:id="rId30"/>
  </p:notesMasterIdLst>
  <p:sldIdLst>
    <p:sldId id="944" r:id="rId21"/>
    <p:sldId id="966" r:id="rId22"/>
    <p:sldId id="969" r:id="rId23"/>
    <p:sldId id="949" r:id="rId24"/>
    <p:sldId id="964" r:id="rId25"/>
    <p:sldId id="965" r:id="rId26"/>
    <p:sldId id="967" r:id="rId27"/>
    <p:sldId id="968" r:id="rId28"/>
    <p:sldId id="95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3A63"/>
    <a:srgbClr val="FAA519"/>
    <a:srgbClr val="666666"/>
    <a:srgbClr val="0E93BA"/>
    <a:srgbClr val="FFFFFF"/>
    <a:srgbClr val="064E73"/>
    <a:srgbClr val="393939"/>
    <a:srgbClr val="E3832B"/>
    <a:srgbClr val="2B6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B789A1-A264-BD8C-D03C-81DD25B0665D}" v="10" dt="2022-08-18T20:40:15.537"/>
    <p1510:client id="{3A6463BF-240D-4719-8723-7E9C6B7DE427}" v="45" dt="2022-07-27T16:27:48.941"/>
    <p1510:client id="{3B6BC237-6D5A-49EC-A095-5E57170529A0}" v="131" dt="2022-07-27T13:28:07.868"/>
    <p1510:client id="{5D187A9C-C784-4C58-B77A-1B9214F38CBB}" v="3" dt="2022-07-27T23:21:34.049"/>
  </p1510:revLst>
</p1510:revInfo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57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6.xml"/><Relationship Id="rId3" Type="http://schemas.openxmlformats.org/officeDocument/2006/relationships/customXml" Target="../customXml/item3.xml"/><Relationship Id="rId21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5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232DB-E6D0-412A-990F-E50EBABACBDC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6058F-D65D-46FE-9F09-D5844165A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42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rgbClr val="0E94BA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C7F0D7D-D5EF-8E99-9393-C2067274EF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97890" y="2428874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111A03-EB78-69B2-DD1A-2E36DACA8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96621" y="4673135"/>
            <a:ext cx="6110715" cy="14601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666666"/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666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FAA5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CC4306-6B8B-38EF-9607-5B4DF57B7C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49" y="2297664"/>
            <a:ext cx="8298703" cy="132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12AB028-9E8C-E67F-41F1-B91ED47318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849" y="3866385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7487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C3D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8EE2A31-080F-0833-54FE-D0347FB0F2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1849" y="3866385"/>
            <a:ext cx="7997825" cy="719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A3C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18BDEE3-CBCF-392D-6492-33209A9CC4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49" y="2297664"/>
            <a:ext cx="8298703" cy="13599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</p:spTree>
    <p:extLst>
      <p:ext uri="{BB962C8B-B14F-4D97-AF65-F5344CB8AC3E}">
        <p14:creationId xmlns:p14="http://schemas.microsoft.com/office/powerpoint/2010/main" val="3558808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75FFD-5498-D440-8D3A-53599A7E9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B5612D-BC90-4568-F26A-BB773D34E42C}"/>
              </a:ext>
            </a:extLst>
          </p:cNvPr>
          <p:cNvSpPr/>
          <p:nvPr/>
        </p:nvSpPr>
        <p:spPr>
          <a:xfrm rot="1176639">
            <a:off x="7655760" y="-6431443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A2B208-8D89-339D-5DBA-FC9C0A86068F}"/>
              </a:ext>
            </a:extLst>
          </p:cNvPr>
          <p:cNvSpPr/>
          <p:nvPr/>
        </p:nvSpPr>
        <p:spPr>
          <a:xfrm rot="1176639">
            <a:off x="6680837" y="-6911152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91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75FFD-5498-D440-8D3A-53599A7E9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2E453-8C9C-9346-8569-A48FA385F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5157787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4CF03-F9FD-5048-85F1-7C2D0DE5C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B5612D-BC90-4568-F26A-BB773D34E42C}"/>
              </a:ext>
            </a:extLst>
          </p:cNvPr>
          <p:cNvSpPr/>
          <p:nvPr/>
        </p:nvSpPr>
        <p:spPr>
          <a:xfrm rot="1176639">
            <a:off x="7655760" y="-6431443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A2B208-8D89-339D-5DBA-FC9C0A86068F}"/>
              </a:ext>
            </a:extLst>
          </p:cNvPr>
          <p:cNvSpPr/>
          <p:nvPr/>
        </p:nvSpPr>
        <p:spPr>
          <a:xfrm rot="1176639">
            <a:off x="6680837" y="-6911152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CED38BB-AC58-F6BF-35E7-205475DD43A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029553" y="1290003"/>
            <a:ext cx="5157787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A31241E-C6F7-A703-8D96-858ED48A2F3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029554" y="1790930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7721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C794EF1-748C-5D4E-ADFD-82121801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audience (Accent)">
            <a:extLst>
              <a:ext uri="{FF2B5EF4-FFF2-40B4-BE49-F238E27FC236}">
                <a16:creationId xmlns:a16="http://schemas.microsoft.com/office/drawing/2014/main" id="{F30490B7-F0BB-2943-9187-CEB84EE14211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39CE7E-83C2-F94F-B7D5-A1143AEF3406}"/>
              </a:ext>
            </a:extLst>
          </p:cNvPr>
          <p:cNvSpPr/>
          <p:nvPr/>
        </p:nvSpPr>
        <p:spPr>
          <a:xfrm rot="1176639">
            <a:off x="7655760" y="-6431443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319C71-F876-3E4D-A6FB-2C9E4B048B11}"/>
              </a:ext>
            </a:extLst>
          </p:cNvPr>
          <p:cNvSpPr/>
          <p:nvPr/>
        </p:nvSpPr>
        <p:spPr>
          <a:xfrm rot="1176639">
            <a:off x="6680837" y="-6911152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0AE3B0-FCA0-B4E0-0E53-86A8A731F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928246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E05304E-2CEC-69CE-23ED-16D2F53E6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9282462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6377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C794EF1-748C-5D4E-ADFD-82121801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audience (Accent)">
            <a:extLst>
              <a:ext uri="{FF2B5EF4-FFF2-40B4-BE49-F238E27FC236}">
                <a16:creationId xmlns:a16="http://schemas.microsoft.com/office/drawing/2014/main" id="{F30490B7-F0BB-2943-9187-CEB84EE14211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39CE7E-83C2-F94F-B7D5-A1143AEF3406}"/>
              </a:ext>
            </a:extLst>
          </p:cNvPr>
          <p:cNvSpPr/>
          <p:nvPr/>
        </p:nvSpPr>
        <p:spPr>
          <a:xfrm rot="1176639">
            <a:off x="7655760" y="-6431443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319C71-F876-3E4D-A6FB-2C9E4B048B11}"/>
              </a:ext>
            </a:extLst>
          </p:cNvPr>
          <p:cNvSpPr/>
          <p:nvPr/>
        </p:nvSpPr>
        <p:spPr>
          <a:xfrm rot="1176639">
            <a:off x="6680837" y="-6911152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0AE3B0-FCA0-B4E0-0E53-86A8A731F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928246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E05304E-2CEC-69CE-23ED-16D2F53E6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9282462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0740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51F1365-38FD-2F4D-BB1C-F4F87776BD92}"/>
              </a:ext>
            </a:extLst>
          </p:cNvPr>
          <p:cNvSpPr/>
          <p:nvPr/>
        </p:nvSpPr>
        <p:spPr>
          <a:xfrm>
            <a:off x="0" y="2404388"/>
            <a:ext cx="12192000" cy="3867828"/>
          </a:xfrm>
          <a:prstGeom prst="roundRect">
            <a:avLst>
              <a:gd name="adj" fmla="val 0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udience (Accent)">
            <a:extLst>
              <a:ext uri="{FF2B5EF4-FFF2-40B4-BE49-F238E27FC236}">
                <a16:creationId xmlns:a16="http://schemas.microsoft.com/office/drawing/2014/main" id="{9AB6E3A2-0079-6442-BB7B-2A865029B0C0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7DAD7DE-76E0-494B-BE1C-07903401A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BDC2924-E654-8344-8099-AF55214B952A}"/>
              </a:ext>
            </a:extLst>
          </p:cNvPr>
          <p:cNvSpPr/>
          <p:nvPr/>
        </p:nvSpPr>
        <p:spPr>
          <a:xfrm>
            <a:off x="0" y="6667332"/>
            <a:ext cx="12192000" cy="190668"/>
          </a:xfrm>
          <a:prstGeom prst="roundRect">
            <a:avLst>
              <a:gd name="adj" fmla="val 0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AA9DD66-A352-7F86-7E16-379A54335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5317" y="3827555"/>
            <a:ext cx="279714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7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6BF7B75-8835-9A2C-599A-920975487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35318" y="4195491"/>
            <a:ext cx="2797142" cy="14315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9161B59-A42D-C895-5F63-B049C4C4AAC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44952" y="3827555"/>
            <a:ext cx="279714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7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22310699-BCEF-413C-2C97-E9233D83DC4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44953" y="4195491"/>
            <a:ext cx="2797142" cy="14315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4396E5D-86A6-1134-28FE-C1BCD2560AC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927693" y="3827555"/>
            <a:ext cx="279714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7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FA7FE43-BAB0-C371-9A7C-D3ADC908943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27694" y="4195491"/>
            <a:ext cx="2797142" cy="14315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0410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udience (Accent)">
            <a:extLst>
              <a:ext uri="{FF2B5EF4-FFF2-40B4-BE49-F238E27FC236}">
                <a16:creationId xmlns:a16="http://schemas.microsoft.com/office/drawing/2014/main" id="{9AB6E3A2-0079-6442-BB7B-2A865029B0C0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BDC2924-E654-8344-8099-AF55214B952A}"/>
              </a:ext>
            </a:extLst>
          </p:cNvPr>
          <p:cNvSpPr/>
          <p:nvPr/>
        </p:nvSpPr>
        <p:spPr>
          <a:xfrm>
            <a:off x="0" y="6667332"/>
            <a:ext cx="12192000" cy="190668"/>
          </a:xfrm>
          <a:prstGeom prst="roundRect">
            <a:avLst>
              <a:gd name="adj" fmla="val 0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AA9DD66-A352-7F86-7E16-379A54335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5317" y="3827555"/>
            <a:ext cx="279714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7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6BF7B75-8835-9A2C-599A-920975487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35318" y="4195491"/>
            <a:ext cx="2797142" cy="14315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9161B59-A42D-C895-5F63-B049C4C4AAC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44952" y="3827555"/>
            <a:ext cx="279714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7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22310699-BCEF-413C-2C97-E9233D83DC4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44953" y="4195491"/>
            <a:ext cx="2797142" cy="14315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4396E5D-86A6-1134-28FE-C1BCD2560AC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927693" y="3827555"/>
            <a:ext cx="279714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7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FA7FE43-BAB0-C371-9A7C-D3ADC908943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27694" y="4195491"/>
            <a:ext cx="2797142" cy="14315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D7C9ECB-FF80-E3AF-E626-4F6756E83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3615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0C6BCE6-DBDA-4745-BF17-27075C93E1E6}"/>
              </a:ext>
            </a:extLst>
          </p:cNvPr>
          <p:cNvSpPr/>
          <p:nvPr/>
        </p:nvSpPr>
        <p:spPr>
          <a:xfrm>
            <a:off x="7644950" y="-646439"/>
            <a:ext cx="5760720" cy="6236137"/>
          </a:xfrm>
          <a:prstGeom prst="roundRect">
            <a:avLst>
              <a:gd name="adj" fmla="val 6942"/>
            </a:avLst>
          </a:prstGeom>
          <a:solidFill>
            <a:srgbClr val="0097B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09BC7C-3DCE-994F-B58E-BF0C91526B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959488" y="1299557"/>
            <a:ext cx="4000500" cy="9236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900" b="1">
                <a:solidFill>
                  <a:srgbClr val="0A3C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/>
            </a:lvl2pPr>
            <a:lvl3pPr marL="914400" indent="0">
              <a:buClr>
                <a:schemeClr val="accent1"/>
              </a:buClr>
              <a:buNone/>
              <a:defRPr/>
            </a:lvl3pPr>
            <a:lvl4pPr marL="1371600" indent="0">
              <a:buClr>
                <a:schemeClr val="accent1"/>
              </a:buClr>
              <a:buNone/>
              <a:defRPr/>
            </a:lvl4pPr>
            <a:lvl5pPr marL="1828800" indent="0">
              <a:buClr>
                <a:schemeClr val="accent1"/>
              </a:buCl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91265F-107A-B94A-9C63-D1D578B4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audience (Accent)">
            <a:extLst>
              <a:ext uri="{FF2B5EF4-FFF2-40B4-BE49-F238E27FC236}">
                <a16:creationId xmlns:a16="http://schemas.microsoft.com/office/drawing/2014/main" id="{C4F08BA9-AA50-1648-A255-5CA95DEDD3DF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619329-16C5-9734-60AE-0D474176A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6498921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24F0C74-4453-2756-8A6C-941BB0AC3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6498921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2327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0C6BCE6-DBDA-4745-BF17-27075C93E1E6}"/>
              </a:ext>
            </a:extLst>
          </p:cNvPr>
          <p:cNvSpPr/>
          <p:nvPr/>
        </p:nvSpPr>
        <p:spPr>
          <a:xfrm>
            <a:off x="7644950" y="-646439"/>
            <a:ext cx="5760720" cy="6236137"/>
          </a:xfrm>
          <a:prstGeom prst="roundRect">
            <a:avLst>
              <a:gd name="adj" fmla="val 6942"/>
            </a:avLst>
          </a:prstGeom>
          <a:solidFill>
            <a:srgbClr val="C3D8E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91265F-107A-B94A-9C63-D1D578B4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audience (Accent)">
            <a:extLst>
              <a:ext uri="{FF2B5EF4-FFF2-40B4-BE49-F238E27FC236}">
                <a16:creationId xmlns:a16="http://schemas.microsoft.com/office/drawing/2014/main" id="{C4F08BA9-AA50-1648-A255-5CA95DEDD3DF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A24110-03AC-C5EF-3AD2-CDDA720ECE5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959488" y="1299557"/>
            <a:ext cx="4000500" cy="9236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900" b="1">
                <a:solidFill>
                  <a:srgbClr val="0A3C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/>
            </a:lvl2pPr>
            <a:lvl3pPr marL="914400" indent="0">
              <a:buClr>
                <a:schemeClr val="accent1"/>
              </a:buClr>
              <a:buNone/>
              <a:defRPr/>
            </a:lvl3pPr>
            <a:lvl4pPr marL="1371600" indent="0">
              <a:buClr>
                <a:schemeClr val="accent1"/>
              </a:buClr>
              <a:buNone/>
              <a:defRPr/>
            </a:lvl4pPr>
            <a:lvl5pPr marL="1828800" indent="0">
              <a:buClr>
                <a:schemeClr val="accent1"/>
              </a:buCl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D88288B-5D66-E0DC-4C0B-831CE985D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6498921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FFFB23A-A2EC-327A-C78B-0413B70A2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6498921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4294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bg>
      <p:bgPr>
        <a:solidFill>
          <a:srgbClr val="0A3C55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1921075-BB18-D18D-0C85-4588832FA0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97890" y="2428874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97BF3E0-BF58-739E-F71D-9EE5B75ED4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96621" y="4673135"/>
            <a:ext cx="6110715" cy="14601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666666"/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9775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0C6BCE6-DBDA-4745-BF17-27075C93E1E6}"/>
              </a:ext>
            </a:extLst>
          </p:cNvPr>
          <p:cNvSpPr/>
          <p:nvPr/>
        </p:nvSpPr>
        <p:spPr>
          <a:xfrm>
            <a:off x="7644950" y="-646439"/>
            <a:ext cx="5760720" cy="6236137"/>
          </a:xfrm>
          <a:prstGeom prst="roundRect">
            <a:avLst>
              <a:gd name="adj" fmla="val 6942"/>
            </a:avLst>
          </a:prstGeom>
          <a:solidFill>
            <a:srgbClr val="009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91265F-107A-B94A-9C63-D1D578B4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audience (Accent)">
            <a:extLst>
              <a:ext uri="{FF2B5EF4-FFF2-40B4-BE49-F238E27FC236}">
                <a16:creationId xmlns:a16="http://schemas.microsoft.com/office/drawing/2014/main" id="{C4F08BA9-AA50-1648-A255-5CA95DEDD3DF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72A707-E992-0301-F811-C54C2F75F1F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959488" y="1299557"/>
            <a:ext cx="4000500" cy="9236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9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/>
            </a:lvl2pPr>
            <a:lvl3pPr marL="914400" indent="0">
              <a:buClr>
                <a:schemeClr val="accent1"/>
              </a:buClr>
              <a:buNone/>
              <a:defRPr/>
            </a:lvl3pPr>
            <a:lvl4pPr marL="1371600" indent="0">
              <a:buClr>
                <a:schemeClr val="accent1"/>
              </a:buClr>
              <a:buNone/>
              <a:defRPr/>
            </a:lvl4pPr>
            <a:lvl5pPr marL="1828800" indent="0">
              <a:buClr>
                <a:schemeClr val="accent1"/>
              </a:buCl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372E13-B8D1-27CA-DD97-EE4C8FD23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6498921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12887BF-5CE7-B4BB-3B92-5FC75B472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6498921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2362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3FC7D703-A310-0D4E-8B8B-98A502E722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3" t="10722" r="43826" b="287"/>
          <a:stretch/>
        </p:blipFill>
        <p:spPr>
          <a:xfrm>
            <a:off x="7654575" y="0"/>
            <a:ext cx="4537425" cy="55896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B91265F-107A-B94A-9C63-D1D578B4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audience (Accent)">
            <a:extLst>
              <a:ext uri="{FF2B5EF4-FFF2-40B4-BE49-F238E27FC236}">
                <a16:creationId xmlns:a16="http://schemas.microsoft.com/office/drawing/2014/main" id="{7FCE8B1B-6B33-F342-AAA7-EC1654769850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C40722D-A6CB-1E7E-989F-C8B44E8A4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290003"/>
            <a:ext cx="6498921" cy="3684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7924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18DF6284-D23B-D749-A94E-2F20C43118CD}"/>
              </a:ext>
            </a:extLst>
          </p:cNvPr>
          <p:cNvSpPr/>
          <p:nvPr/>
        </p:nvSpPr>
        <p:spPr>
          <a:xfrm rot="1176639">
            <a:off x="7620587" y="-6395592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4A5F4B-1C2B-9C42-A554-566A0BD76533}"/>
              </a:ext>
            </a:extLst>
          </p:cNvPr>
          <p:cNvSpPr/>
          <p:nvPr/>
        </p:nvSpPr>
        <p:spPr>
          <a:xfrm rot="1176639">
            <a:off x="6645664" y="-6848006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udience (Accent)">
            <a:extLst>
              <a:ext uri="{FF2B5EF4-FFF2-40B4-BE49-F238E27FC236}">
                <a16:creationId xmlns:a16="http://schemas.microsoft.com/office/drawing/2014/main" id="{E09B97E9-306E-254E-BC7E-CC2897D0EDC5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704686-D1C3-AD4E-A79A-1C6E0881A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6B51455-6363-3C54-AB41-5A596E79A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290003"/>
            <a:ext cx="6498921" cy="3684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14D4571-D2D2-3E20-7AE8-5A4533EC1A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96"/>
          <a:stretch/>
        </p:blipFill>
        <p:spPr>
          <a:xfrm>
            <a:off x="7025641" y="1237010"/>
            <a:ext cx="5166360" cy="379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63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8B6421-0D27-0B45-9772-35419F20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291BE0-E552-2B70-434C-36372F06A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41895" y="334963"/>
            <a:ext cx="3165669" cy="7429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400" b="1">
                <a:solidFill>
                  <a:srgbClr val="CCCCCC"/>
                </a:solidFill>
              </a:defRPr>
            </a:lvl1pPr>
            <a:lvl2pPr marL="457200" indent="0">
              <a:buNone/>
              <a:defRPr sz="3400" b="1">
                <a:solidFill>
                  <a:srgbClr val="CCCCCC"/>
                </a:solidFill>
              </a:defRPr>
            </a:lvl2pPr>
            <a:lvl3pPr marL="914400" indent="0">
              <a:buNone/>
              <a:defRPr sz="3400" b="1">
                <a:solidFill>
                  <a:srgbClr val="CCCCCC"/>
                </a:solidFill>
              </a:defRPr>
            </a:lvl3pPr>
            <a:lvl4pPr marL="1371600" indent="0">
              <a:buNone/>
              <a:defRPr sz="3400" b="1">
                <a:solidFill>
                  <a:srgbClr val="CCCCCC"/>
                </a:solidFill>
              </a:defRPr>
            </a:lvl4pPr>
            <a:lvl5pPr marL="1828800" indent="0">
              <a:buNone/>
              <a:defRPr sz="3400" b="1">
                <a:solidFill>
                  <a:srgbClr val="CCCCCC"/>
                </a:solidFill>
              </a:defRPr>
            </a:lvl5pPr>
          </a:lstStyle>
          <a:p>
            <a:pPr lvl="0"/>
            <a:r>
              <a:rPr lang="en-US"/>
              <a:t>PK-12</a:t>
            </a:r>
          </a:p>
        </p:txBody>
      </p:sp>
    </p:spTree>
    <p:extLst>
      <p:ext uri="{BB962C8B-B14F-4D97-AF65-F5344CB8AC3E}">
        <p14:creationId xmlns:p14="http://schemas.microsoft.com/office/powerpoint/2010/main" val="1197860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8B6421-0D27-0B45-9772-35419F20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15DF507-1C21-8E49-BAAE-F812D9A3D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40751"/>
              </p:ext>
            </p:extLst>
          </p:nvPr>
        </p:nvGraphicFramePr>
        <p:xfrm>
          <a:off x="654913" y="1480808"/>
          <a:ext cx="10852875" cy="4101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7625">
                  <a:extLst>
                    <a:ext uri="{9D8B030D-6E8A-4147-A177-3AD203B41FA5}">
                      <a16:colId xmlns:a16="http://schemas.microsoft.com/office/drawing/2014/main" val="1308183255"/>
                    </a:ext>
                  </a:extLst>
                </a:gridCol>
                <a:gridCol w="3617625">
                  <a:extLst>
                    <a:ext uri="{9D8B030D-6E8A-4147-A177-3AD203B41FA5}">
                      <a16:colId xmlns:a16="http://schemas.microsoft.com/office/drawing/2014/main" val="3528176026"/>
                    </a:ext>
                  </a:extLst>
                </a:gridCol>
                <a:gridCol w="3617625">
                  <a:extLst>
                    <a:ext uri="{9D8B030D-6E8A-4147-A177-3AD203B41FA5}">
                      <a16:colId xmlns:a16="http://schemas.microsoft.com/office/drawing/2014/main" val="3487863146"/>
                    </a:ext>
                  </a:extLst>
                </a:gridCol>
              </a:tblGrid>
              <a:tr h="416231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1</a:t>
                      </a:r>
                    </a:p>
                  </a:txBody>
                  <a:tcPr anchor="ctr">
                    <a:solidFill>
                      <a:srgbClr val="84B6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2</a:t>
                      </a:r>
                    </a:p>
                  </a:txBody>
                  <a:tcPr anchor="ctr">
                    <a:solidFill>
                      <a:srgbClr val="0097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715034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1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69137"/>
                  </a:ext>
                </a:extLst>
              </a:tr>
              <a:tr h="1039002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1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969554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1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741979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1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947537"/>
                  </a:ext>
                </a:extLst>
              </a:tr>
            </a:tbl>
          </a:graphicData>
        </a:graphic>
      </p:graphicFrame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FA14F31-4FBA-62AD-F5A0-E14979E6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41895" y="334963"/>
            <a:ext cx="3165669" cy="7429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400" b="1">
                <a:solidFill>
                  <a:srgbClr val="CCCCCC"/>
                </a:solidFill>
              </a:defRPr>
            </a:lvl1pPr>
            <a:lvl2pPr marL="457200" indent="0">
              <a:buNone/>
              <a:defRPr sz="3400" b="1">
                <a:solidFill>
                  <a:srgbClr val="CCCCCC"/>
                </a:solidFill>
              </a:defRPr>
            </a:lvl2pPr>
            <a:lvl3pPr marL="914400" indent="0">
              <a:buNone/>
              <a:defRPr sz="3400" b="1">
                <a:solidFill>
                  <a:srgbClr val="CCCCCC"/>
                </a:solidFill>
              </a:defRPr>
            </a:lvl3pPr>
            <a:lvl4pPr marL="1371600" indent="0">
              <a:buNone/>
              <a:defRPr sz="3400" b="1">
                <a:solidFill>
                  <a:srgbClr val="CCCCCC"/>
                </a:solidFill>
              </a:defRPr>
            </a:lvl4pPr>
            <a:lvl5pPr marL="1828800" indent="0">
              <a:buNone/>
              <a:defRPr sz="3400" b="1">
                <a:solidFill>
                  <a:srgbClr val="CCCCCC"/>
                </a:solidFill>
              </a:defRPr>
            </a:lvl5pPr>
          </a:lstStyle>
          <a:p>
            <a:pPr lvl="0"/>
            <a:r>
              <a:rPr lang="en-US"/>
              <a:t>PK-12</a:t>
            </a:r>
          </a:p>
        </p:txBody>
      </p:sp>
    </p:spTree>
    <p:extLst>
      <p:ext uri="{BB962C8B-B14F-4D97-AF65-F5344CB8AC3E}">
        <p14:creationId xmlns:p14="http://schemas.microsoft.com/office/powerpoint/2010/main" val="3084657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8B6421-0D27-0B45-9772-35419F20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15DF507-1C21-8E49-BAAE-F812D9A3D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719531"/>
              </p:ext>
            </p:extLst>
          </p:nvPr>
        </p:nvGraphicFramePr>
        <p:xfrm>
          <a:off x="654913" y="1480808"/>
          <a:ext cx="10852876" cy="3944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3219">
                  <a:extLst>
                    <a:ext uri="{9D8B030D-6E8A-4147-A177-3AD203B41FA5}">
                      <a16:colId xmlns:a16="http://schemas.microsoft.com/office/drawing/2014/main" val="1308183255"/>
                    </a:ext>
                  </a:extLst>
                </a:gridCol>
                <a:gridCol w="2713219">
                  <a:extLst>
                    <a:ext uri="{9D8B030D-6E8A-4147-A177-3AD203B41FA5}">
                      <a16:colId xmlns:a16="http://schemas.microsoft.com/office/drawing/2014/main" val="3528176026"/>
                    </a:ext>
                  </a:extLst>
                </a:gridCol>
                <a:gridCol w="2713219">
                  <a:extLst>
                    <a:ext uri="{9D8B030D-6E8A-4147-A177-3AD203B41FA5}">
                      <a16:colId xmlns:a16="http://schemas.microsoft.com/office/drawing/2014/main" val="3487863146"/>
                    </a:ext>
                  </a:extLst>
                </a:gridCol>
                <a:gridCol w="2713219">
                  <a:extLst>
                    <a:ext uri="{9D8B030D-6E8A-4147-A177-3AD203B41FA5}">
                      <a16:colId xmlns:a16="http://schemas.microsoft.com/office/drawing/2014/main" val="1861272213"/>
                    </a:ext>
                  </a:extLst>
                </a:gridCol>
              </a:tblGrid>
              <a:tr h="416231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1</a:t>
                      </a:r>
                    </a:p>
                  </a:txBody>
                  <a:tcPr anchor="ctr">
                    <a:solidFill>
                      <a:srgbClr val="84B6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3</a:t>
                      </a:r>
                    </a:p>
                  </a:txBody>
                  <a:tcPr anchor="ctr">
                    <a:solidFill>
                      <a:srgbClr val="0A3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715034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A3C55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69137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A3C55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969554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A3C55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741979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A3C55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947537"/>
                  </a:ext>
                </a:extLst>
              </a:tr>
            </a:tbl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0C2BCD0-B533-1964-BB9F-B56696A75E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41895" y="334963"/>
            <a:ext cx="3165669" cy="7429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400" b="1">
                <a:solidFill>
                  <a:srgbClr val="CCCCCC"/>
                </a:solidFill>
              </a:defRPr>
            </a:lvl1pPr>
            <a:lvl2pPr marL="457200" indent="0">
              <a:buNone/>
              <a:defRPr sz="3400" b="1">
                <a:solidFill>
                  <a:srgbClr val="CCCCCC"/>
                </a:solidFill>
              </a:defRPr>
            </a:lvl2pPr>
            <a:lvl3pPr marL="914400" indent="0">
              <a:buNone/>
              <a:defRPr sz="3400" b="1">
                <a:solidFill>
                  <a:srgbClr val="CCCCCC"/>
                </a:solidFill>
              </a:defRPr>
            </a:lvl3pPr>
            <a:lvl4pPr marL="1371600" indent="0">
              <a:buNone/>
              <a:defRPr sz="3400" b="1">
                <a:solidFill>
                  <a:srgbClr val="CCCCCC"/>
                </a:solidFill>
              </a:defRPr>
            </a:lvl4pPr>
            <a:lvl5pPr marL="1828800" indent="0">
              <a:buNone/>
              <a:defRPr sz="3400" b="1">
                <a:solidFill>
                  <a:srgbClr val="CCCCCC"/>
                </a:solidFill>
              </a:defRPr>
            </a:lvl5pPr>
          </a:lstStyle>
          <a:p>
            <a:pPr lvl="0"/>
            <a:r>
              <a:rPr lang="en-US"/>
              <a:t>PK-12</a:t>
            </a:r>
          </a:p>
        </p:txBody>
      </p:sp>
    </p:spTree>
    <p:extLst>
      <p:ext uri="{BB962C8B-B14F-4D97-AF65-F5344CB8AC3E}">
        <p14:creationId xmlns:p14="http://schemas.microsoft.com/office/powerpoint/2010/main" val="143617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75FFD-5498-D440-8D3A-53599A7E9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2E453-8C9C-9346-8569-A48FA385F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314" y="12493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4CF03-F9FD-5048-85F1-7C2D0DE5C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7314" y="20732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B6A8C9-C2DB-CC47-90AA-1143E5789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4600" y="12493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C040D3-276B-6C4C-93A9-666EB6EF06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4600" y="20732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713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939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393900"/>
                </a:solidFill>
              </a:defRPr>
            </a:lvl1pPr>
            <a:lvl2pPr>
              <a:defRPr>
                <a:solidFill>
                  <a:srgbClr val="393900"/>
                </a:solidFill>
              </a:defRPr>
            </a:lvl2pPr>
            <a:lvl3pPr>
              <a:defRPr>
                <a:solidFill>
                  <a:srgbClr val="393900"/>
                </a:solidFill>
              </a:defRPr>
            </a:lvl3pPr>
            <a:lvl4pPr>
              <a:defRPr>
                <a:solidFill>
                  <a:srgbClr val="393900"/>
                </a:solidFill>
              </a:defRPr>
            </a:lvl4pPr>
            <a:lvl5pPr>
              <a:defRPr>
                <a:solidFill>
                  <a:srgbClr val="3939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895D-3BA6-3B49-9CAD-CE9B385166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12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066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F94F9CF-FE73-C4CE-DDDB-503C78575407}"/>
              </a:ext>
            </a:extLst>
          </p:cNvPr>
          <p:cNvSpPr/>
          <p:nvPr/>
        </p:nvSpPr>
        <p:spPr>
          <a:xfrm>
            <a:off x="5462685" y="-3168613"/>
            <a:ext cx="7403055" cy="8131637"/>
          </a:xfrm>
          <a:prstGeom prst="roundRect">
            <a:avLst>
              <a:gd name="adj" fmla="val 9411"/>
            </a:avLst>
          </a:prstGeom>
          <a:solidFill>
            <a:srgbClr val="0E94B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94BA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E0D387-12CE-48D8-FD1E-465D40902C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2290" y="1555036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3AC1E7B-EDF3-B2F1-4B14-C1B58B8BB8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1021" y="3858653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862A29-B6F0-7DF2-57A2-793D02E94B7A}"/>
              </a:ext>
            </a:extLst>
          </p:cNvPr>
          <p:cNvCxnSpPr>
            <a:cxnSpLocks/>
          </p:cNvCxnSpPr>
          <p:nvPr/>
        </p:nvCxnSpPr>
        <p:spPr>
          <a:xfrm>
            <a:off x="6108500" y="1287942"/>
            <a:ext cx="5530186" cy="0"/>
          </a:xfrm>
          <a:prstGeom prst="line">
            <a:avLst/>
          </a:prstGeom>
          <a:ln w="38100">
            <a:solidFill>
              <a:srgbClr val="FAA5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0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4CC66-6424-E840-88B8-D10A2517F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35EBC-9343-BC47-B558-1A05E2C66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82711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45768FC-3C8B-AE4E-A1EF-7A317C9E1C7A}"/>
              </a:ext>
            </a:extLst>
          </p:cNvPr>
          <p:cNvSpPr/>
          <p:nvPr/>
        </p:nvSpPr>
        <p:spPr>
          <a:xfrm>
            <a:off x="5462685" y="-3168613"/>
            <a:ext cx="7403055" cy="8131637"/>
          </a:xfrm>
          <a:prstGeom prst="roundRect">
            <a:avLst>
              <a:gd name="adj" fmla="val 9411"/>
            </a:avLst>
          </a:prstGeom>
          <a:solidFill>
            <a:srgbClr val="84B6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FF207F-39B6-B441-AC24-64F765759E10}"/>
              </a:ext>
            </a:extLst>
          </p:cNvPr>
          <p:cNvCxnSpPr>
            <a:cxnSpLocks/>
          </p:cNvCxnSpPr>
          <p:nvPr/>
        </p:nvCxnSpPr>
        <p:spPr>
          <a:xfrm>
            <a:off x="6108500" y="1287942"/>
            <a:ext cx="5530186" cy="0"/>
          </a:xfrm>
          <a:prstGeom prst="line">
            <a:avLst/>
          </a:prstGeom>
          <a:ln w="38100">
            <a:solidFill>
              <a:srgbClr val="FAA5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4D996AD-CB80-95B3-FDE4-6CA1BF7980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2290" y="1555036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E35BF67-F15F-1EFD-8F3F-4F09FDBB64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1021" y="3858653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C4E65C21-EA63-AE8D-DB85-3DF1CA804680}"/>
              </a:ext>
            </a:extLst>
          </p:cNvPr>
          <p:cNvSpPr/>
          <p:nvPr userDrawn="1"/>
        </p:nvSpPr>
        <p:spPr>
          <a:xfrm>
            <a:off x="5462685" y="-3168613"/>
            <a:ext cx="7403055" cy="8131637"/>
          </a:xfrm>
          <a:prstGeom prst="roundRect">
            <a:avLst>
              <a:gd name="adj" fmla="val 9411"/>
            </a:avLst>
          </a:prstGeom>
          <a:solidFill>
            <a:srgbClr val="84B6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234D31-749C-8298-2060-47B9DC560072}"/>
              </a:ext>
            </a:extLst>
          </p:cNvPr>
          <p:cNvCxnSpPr>
            <a:cxnSpLocks/>
          </p:cNvCxnSpPr>
          <p:nvPr userDrawn="1"/>
        </p:nvCxnSpPr>
        <p:spPr>
          <a:xfrm>
            <a:off x="6108500" y="1287942"/>
            <a:ext cx="5530186" cy="0"/>
          </a:xfrm>
          <a:prstGeom prst="line">
            <a:avLst/>
          </a:prstGeom>
          <a:ln w="38100">
            <a:solidFill>
              <a:srgbClr val="FAA5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8271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45768FC-3C8B-AE4E-A1EF-7A317C9E1C7A}"/>
              </a:ext>
            </a:extLst>
          </p:cNvPr>
          <p:cNvSpPr/>
          <p:nvPr/>
        </p:nvSpPr>
        <p:spPr>
          <a:xfrm>
            <a:off x="5462685" y="-2765201"/>
            <a:ext cx="7403055" cy="8131637"/>
          </a:xfrm>
          <a:prstGeom prst="roundRect">
            <a:avLst>
              <a:gd name="adj" fmla="val 9411"/>
            </a:avLst>
          </a:prstGeom>
          <a:solidFill>
            <a:srgbClr val="FAA51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FF207F-39B6-B441-AC24-64F765759E10}"/>
              </a:ext>
            </a:extLst>
          </p:cNvPr>
          <p:cNvCxnSpPr>
            <a:cxnSpLocks/>
          </p:cNvCxnSpPr>
          <p:nvPr/>
        </p:nvCxnSpPr>
        <p:spPr>
          <a:xfrm>
            <a:off x="6108500" y="1287942"/>
            <a:ext cx="553018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8C2E2B9-A07E-CD59-6152-FDCFAD7360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2290" y="1555036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6D3E85F-8B02-D204-98C0-EA5C7168AA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1021" y="3858653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00450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45768FC-3C8B-AE4E-A1EF-7A317C9E1C7A}"/>
              </a:ext>
            </a:extLst>
          </p:cNvPr>
          <p:cNvSpPr/>
          <p:nvPr/>
        </p:nvSpPr>
        <p:spPr>
          <a:xfrm>
            <a:off x="5462685" y="-2765201"/>
            <a:ext cx="7403055" cy="8131637"/>
          </a:xfrm>
          <a:prstGeom prst="roundRect">
            <a:avLst>
              <a:gd name="adj" fmla="val 9411"/>
            </a:avLst>
          </a:prstGeom>
          <a:solidFill>
            <a:srgbClr val="0A3C5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3C55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FF207F-39B6-B441-AC24-64F765759E10}"/>
              </a:ext>
            </a:extLst>
          </p:cNvPr>
          <p:cNvCxnSpPr>
            <a:cxnSpLocks/>
          </p:cNvCxnSpPr>
          <p:nvPr/>
        </p:nvCxnSpPr>
        <p:spPr>
          <a:xfrm>
            <a:off x="6108500" y="1287942"/>
            <a:ext cx="5530186" cy="0"/>
          </a:xfrm>
          <a:prstGeom prst="line">
            <a:avLst/>
          </a:prstGeom>
          <a:ln w="38100">
            <a:solidFill>
              <a:srgbClr val="FAA5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8C2E2B9-A07E-CD59-6152-FDCFAD7360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2290" y="1555036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6D3E85F-8B02-D204-98C0-EA5C7168AA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1021" y="3858653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977774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45768FC-3C8B-AE4E-A1EF-7A317C9E1C7A}"/>
              </a:ext>
            </a:extLst>
          </p:cNvPr>
          <p:cNvSpPr/>
          <p:nvPr userDrawn="1"/>
        </p:nvSpPr>
        <p:spPr>
          <a:xfrm>
            <a:off x="5462685" y="-3168613"/>
            <a:ext cx="7403055" cy="8131637"/>
          </a:xfrm>
          <a:prstGeom prst="roundRect">
            <a:avLst>
              <a:gd name="adj" fmla="val 9411"/>
            </a:avLst>
          </a:prstGeom>
          <a:solidFill>
            <a:srgbClr val="84B6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FF207F-39B6-B441-AC24-64F765759E10}"/>
              </a:ext>
            </a:extLst>
          </p:cNvPr>
          <p:cNvCxnSpPr>
            <a:cxnSpLocks/>
          </p:cNvCxnSpPr>
          <p:nvPr userDrawn="1"/>
        </p:nvCxnSpPr>
        <p:spPr>
          <a:xfrm>
            <a:off x="6108500" y="1287942"/>
            <a:ext cx="5530186" cy="0"/>
          </a:xfrm>
          <a:prstGeom prst="line">
            <a:avLst/>
          </a:prstGeom>
          <a:ln w="38100">
            <a:solidFill>
              <a:srgbClr val="FAA5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4D996AD-CB80-95B3-FDE4-6CA1BF7980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2290" y="1555036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E35BF67-F15F-1EFD-8F3F-4F09FDBB64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1021" y="3858653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7498482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rgbClr val="0E94BA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C7F0D7D-D5EF-8E99-9393-C2067274EF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97890" y="2428874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111A03-EB78-69B2-DD1A-2E36DACA8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96621" y="4673135"/>
            <a:ext cx="6110715" cy="14601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666666"/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517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bg>
      <p:bgPr>
        <a:solidFill>
          <a:srgbClr val="0A3C55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1921075-BB18-D18D-0C85-4588832FA0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97890" y="2428874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97BF3E0-BF58-739E-F71D-9EE5B75ED4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96621" y="4673135"/>
            <a:ext cx="6110715" cy="14601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666666"/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8236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rgbClr val="0E94BA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3C03DB8-A493-35E4-E39E-0D42B9163E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090" y="1783636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9B7FFFE-DC9D-366F-B14A-8F5778A197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821" y="4027897"/>
            <a:ext cx="6110715" cy="101814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666666"/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89113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bg>
      <p:bgPr>
        <a:solidFill>
          <a:srgbClr val="0A3C55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7F4BB-48BE-2680-1134-D32D3B217B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090" y="1783636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79AD69B5-B4FE-473D-37FB-D268AB7035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821" y="4027897"/>
            <a:ext cx="6110715" cy="101814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666666"/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15545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AA9BCD-838F-72B8-B50F-BFA09521F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49" y="2297664"/>
            <a:ext cx="8298703" cy="1335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CB2472D-7FFE-846F-7400-F5D57F3DEE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849" y="3866385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1802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rgbClr val="84B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F573F-3814-DD78-846B-E412D9D882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49" y="2297664"/>
            <a:ext cx="8298703" cy="1311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8E0CAF2-8733-8257-6CF8-4B18E2CB3C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849" y="3866385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5123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 userDrawn="1"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8B6421-0D27-0B45-9772-35419F20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291BE0-E552-2B70-434C-36372F06A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41895" y="334963"/>
            <a:ext cx="3165669" cy="7429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400" b="1">
                <a:solidFill>
                  <a:srgbClr val="CCCCCC"/>
                </a:solidFill>
              </a:defRPr>
            </a:lvl1pPr>
            <a:lvl2pPr marL="457200" indent="0">
              <a:buNone/>
              <a:defRPr sz="3400" b="1">
                <a:solidFill>
                  <a:srgbClr val="CCCCCC"/>
                </a:solidFill>
              </a:defRPr>
            </a:lvl2pPr>
            <a:lvl3pPr marL="914400" indent="0">
              <a:buNone/>
              <a:defRPr sz="3400" b="1">
                <a:solidFill>
                  <a:srgbClr val="CCCCCC"/>
                </a:solidFill>
              </a:defRPr>
            </a:lvl3pPr>
            <a:lvl4pPr marL="1371600" indent="0">
              <a:buNone/>
              <a:defRPr sz="3400" b="1">
                <a:solidFill>
                  <a:srgbClr val="CCCCCC"/>
                </a:solidFill>
              </a:defRPr>
            </a:lvl4pPr>
            <a:lvl5pPr marL="1828800" indent="0">
              <a:buNone/>
              <a:defRPr sz="3400" b="1">
                <a:solidFill>
                  <a:srgbClr val="CCCCCC"/>
                </a:solidFill>
              </a:defRPr>
            </a:lvl5pPr>
          </a:lstStyle>
          <a:p>
            <a:pPr lvl="0"/>
            <a:r>
              <a:rPr lang="en-US"/>
              <a:t>PK-12</a:t>
            </a:r>
          </a:p>
        </p:txBody>
      </p:sp>
    </p:spTree>
    <p:extLst>
      <p:ext uri="{BB962C8B-B14F-4D97-AF65-F5344CB8AC3E}">
        <p14:creationId xmlns:p14="http://schemas.microsoft.com/office/powerpoint/2010/main" val="1568030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FAA5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CC4306-6B8B-38EF-9607-5B4DF57B7C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49" y="2297664"/>
            <a:ext cx="8298703" cy="132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12AB028-9E8C-E67F-41F1-B91ED47318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849" y="3866385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5762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C3D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8EE2A31-080F-0833-54FE-D0347FB0F2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1849" y="3866385"/>
            <a:ext cx="7997825" cy="719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A3C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18BDEE3-CBCF-392D-6492-33209A9CC4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49" y="2297664"/>
            <a:ext cx="8298703" cy="13599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</p:spTree>
    <p:extLst>
      <p:ext uri="{BB962C8B-B14F-4D97-AF65-F5344CB8AC3E}">
        <p14:creationId xmlns:p14="http://schemas.microsoft.com/office/powerpoint/2010/main" val="2403077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75FFD-5498-D440-8D3A-53599A7E9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B5612D-BC90-4568-F26A-BB773D34E42C}"/>
              </a:ext>
            </a:extLst>
          </p:cNvPr>
          <p:cNvSpPr/>
          <p:nvPr/>
        </p:nvSpPr>
        <p:spPr>
          <a:xfrm rot="1176639">
            <a:off x="7655760" y="-6431443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A2B208-8D89-339D-5DBA-FC9C0A86068F}"/>
              </a:ext>
            </a:extLst>
          </p:cNvPr>
          <p:cNvSpPr/>
          <p:nvPr/>
        </p:nvSpPr>
        <p:spPr>
          <a:xfrm rot="1176639">
            <a:off x="6680837" y="-6911152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753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75FFD-5498-D440-8D3A-53599A7E9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2E453-8C9C-9346-8569-A48FA385F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5157787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4CF03-F9FD-5048-85F1-7C2D0DE5C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B5612D-BC90-4568-F26A-BB773D34E42C}"/>
              </a:ext>
            </a:extLst>
          </p:cNvPr>
          <p:cNvSpPr/>
          <p:nvPr/>
        </p:nvSpPr>
        <p:spPr>
          <a:xfrm rot="1176639">
            <a:off x="7655760" y="-6431443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A2B208-8D89-339D-5DBA-FC9C0A86068F}"/>
              </a:ext>
            </a:extLst>
          </p:cNvPr>
          <p:cNvSpPr/>
          <p:nvPr/>
        </p:nvSpPr>
        <p:spPr>
          <a:xfrm rot="1176639">
            <a:off x="6680837" y="-6911152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CED38BB-AC58-F6BF-35E7-205475DD43A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029553" y="1290003"/>
            <a:ext cx="5157787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A31241E-C6F7-A703-8D96-858ED48A2F3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029554" y="1790930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3637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C794EF1-748C-5D4E-ADFD-82121801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audience (Accent)">
            <a:extLst>
              <a:ext uri="{FF2B5EF4-FFF2-40B4-BE49-F238E27FC236}">
                <a16:creationId xmlns:a16="http://schemas.microsoft.com/office/drawing/2014/main" id="{F30490B7-F0BB-2943-9187-CEB84EE14211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39CE7E-83C2-F94F-B7D5-A1143AEF3406}"/>
              </a:ext>
            </a:extLst>
          </p:cNvPr>
          <p:cNvSpPr/>
          <p:nvPr/>
        </p:nvSpPr>
        <p:spPr>
          <a:xfrm rot="1176639">
            <a:off x="7655760" y="-6431443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319C71-F876-3E4D-A6FB-2C9E4B048B11}"/>
              </a:ext>
            </a:extLst>
          </p:cNvPr>
          <p:cNvSpPr/>
          <p:nvPr/>
        </p:nvSpPr>
        <p:spPr>
          <a:xfrm rot="1176639">
            <a:off x="6680837" y="-6911152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0AE3B0-FCA0-B4E0-0E53-86A8A731F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928246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E05304E-2CEC-69CE-23ED-16D2F53E6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9282462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31420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C794EF1-748C-5D4E-ADFD-82121801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audience (Accent)">
            <a:extLst>
              <a:ext uri="{FF2B5EF4-FFF2-40B4-BE49-F238E27FC236}">
                <a16:creationId xmlns:a16="http://schemas.microsoft.com/office/drawing/2014/main" id="{F30490B7-F0BB-2943-9187-CEB84EE14211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39CE7E-83C2-F94F-B7D5-A1143AEF3406}"/>
              </a:ext>
            </a:extLst>
          </p:cNvPr>
          <p:cNvSpPr/>
          <p:nvPr/>
        </p:nvSpPr>
        <p:spPr>
          <a:xfrm rot="1176639">
            <a:off x="7655760" y="-6431443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319C71-F876-3E4D-A6FB-2C9E4B048B11}"/>
              </a:ext>
            </a:extLst>
          </p:cNvPr>
          <p:cNvSpPr/>
          <p:nvPr/>
        </p:nvSpPr>
        <p:spPr>
          <a:xfrm rot="1176639">
            <a:off x="6680837" y="-6911152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0AE3B0-FCA0-B4E0-0E53-86A8A731F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928246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E05304E-2CEC-69CE-23ED-16D2F53E6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9282462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73975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51F1365-38FD-2F4D-BB1C-F4F87776BD92}"/>
              </a:ext>
            </a:extLst>
          </p:cNvPr>
          <p:cNvSpPr/>
          <p:nvPr/>
        </p:nvSpPr>
        <p:spPr>
          <a:xfrm>
            <a:off x="0" y="2404388"/>
            <a:ext cx="12192000" cy="3867828"/>
          </a:xfrm>
          <a:prstGeom prst="roundRect">
            <a:avLst>
              <a:gd name="adj" fmla="val 0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udience (Accent)">
            <a:extLst>
              <a:ext uri="{FF2B5EF4-FFF2-40B4-BE49-F238E27FC236}">
                <a16:creationId xmlns:a16="http://schemas.microsoft.com/office/drawing/2014/main" id="{9AB6E3A2-0079-6442-BB7B-2A865029B0C0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7DAD7DE-76E0-494B-BE1C-07903401A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BDC2924-E654-8344-8099-AF55214B952A}"/>
              </a:ext>
            </a:extLst>
          </p:cNvPr>
          <p:cNvSpPr/>
          <p:nvPr/>
        </p:nvSpPr>
        <p:spPr>
          <a:xfrm>
            <a:off x="0" y="6667332"/>
            <a:ext cx="12192000" cy="190668"/>
          </a:xfrm>
          <a:prstGeom prst="roundRect">
            <a:avLst>
              <a:gd name="adj" fmla="val 0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AA9DD66-A352-7F86-7E16-379A54335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5317" y="3827555"/>
            <a:ext cx="279714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7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6BF7B75-8835-9A2C-599A-920975487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35318" y="4195491"/>
            <a:ext cx="2797142" cy="14315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9161B59-A42D-C895-5F63-B049C4C4AAC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44952" y="3827555"/>
            <a:ext cx="279714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7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22310699-BCEF-413C-2C97-E9233D83DC4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44953" y="4195491"/>
            <a:ext cx="2797142" cy="14315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4396E5D-86A6-1134-28FE-C1BCD2560AC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927693" y="3827555"/>
            <a:ext cx="279714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7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FA7FE43-BAB0-C371-9A7C-D3ADC908943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27694" y="4195491"/>
            <a:ext cx="2797142" cy="14315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39598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udience (Accent)">
            <a:extLst>
              <a:ext uri="{FF2B5EF4-FFF2-40B4-BE49-F238E27FC236}">
                <a16:creationId xmlns:a16="http://schemas.microsoft.com/office/drawing/2014/main" id="{9AB6E3A2-0079-6442-BB7B-2A865029B0C0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BDC2924-E654-8344-8099-AF55214B952A}"/>
              </a:ext>
            </a:extLst>
          </p:cNvPr>
          <p:cNvSpPr/>
          <p:nvPr/>
        </p:nvSpPr>
        <p:spPr>
          <a:xfrm>
            <a:off x="0" y="6667332"/>
            <a:ext cx="12192000" cy="190668"/>
          </a:xfrm>
          <a:prstGeom prst="roundRect">
            <a:avLst>
              <a:gd name="adj" fmla="val 0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AA9DD66-A352-7F86-7E16-379A54335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5317" y="3827555"/>
            <a:ext cx="279714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7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6BF7B75-8835-9A2C-599A-920975487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35318" y="4195491"/>
            <a:ext cx="2797142" cy="14315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9161B59-A42D-C895-5F63-B049C4C4AAC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44952" y="3827555"/>
            <a:ext cx="279714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7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22310699-BCEF-413C-2C97-E9233D83DC4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44953" y="4195491"/>
            <a:ext cx="2797142" cy="14315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4396E5D-86A6-1134-28FE-C1BCD2560AC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927693" y="3827555"/>
            <a:ext cx="279714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7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FA7FE43-BAB0-C371-9A7C-D3ADC908943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27694" y="4195491"/>
            <a:ext cx="2797142" cy="14315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D7C9ECB-FF80-E3AF-E626-4F6756E83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1440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0C6BCE6-DBDA-4745-BF17-27075C93E1E6}"/>
              </a:ext>
            </a:extLst>
          </p:cNvPr>
          <p:cNvSpPr/>
          <p:nvPr/>
        </p:nvSpPr>
        <p:spPr>
          <a:xfrm>
            <a:off x="7644950" y="-646439"/>
            <a:ext cx="5760720" cy="6236137"/>
          </a:xfrm>
          <a:prstGeom prst="roundRect">
            <a:avLst>
              <a:gd name="adj" fmla="val 6942"/>
            </a:avLst>
          </a:prstGeom>
          <a:solidFill>
            <a:srgbClr val="0097B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09BC7C-3DCE-994F-B58E-BF0C91526B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959488" y="1299557"/>
            <a:ext cx="4000500" cy="9236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900" b="1">
                <a:solidFill>
                  <a:srgbClr val="0A3C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/>
            </a:lvl2pPr>
            <a:lvl3pPr marL="914400" indent="0">
              <a:buClr>
                <a:schemeClr val="accent1"/>
              </a:buClr>
              <a:buNone/>
              <a:defRPr/>
            </a:lvl3pPr>
            <a:lvl4pPr marL="1371600" indent="0">
              <a:buClr>
                <a:schemeClr val="accent1"/>
              </a:buClr>
              <a:buNone/>
              <a:defRPr/>
            </a:lvl4pPr>
            <a:lvl5pPr marL="1828800" indent="0">
              <a:buClr>
                <a:schemeClr val="accent1"/>
              </a:buCl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91265F-107A-B94A-9C63-D1D578B4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audience (Accent)">
            <a:extLst>
              <a:ext uri="{FF2B5EF4-FFF2-40B4-BE49-F238E27FC236}">
                <a16:creationId xmlns:a16="http://schemas.microsoft.com/office/drawing/2014/main" id="{C4F08BA9-AA50-1648-A255-5CA95DEDD3DF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619329-16C5-9734-60AE-0D474176A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6498921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24F0C74-4453-2756-8A6C-941BB0AC3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6498921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04364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0C6BCE6-DBDA-4745-BF17-27075C93E1E6}"/>
              </a:ext>
            </a:extLst>
          </p:cNvPr>
          <p:cNvSpPr/>
          <p:nvPr/>
        </p:nvSpPr>
        <p:spPr>
          <a:xfrm>
            <a:off x="7644950" y="-646439"/>
            <a:ext cx="5760720" cy="6236137"/>
          </a:xfrm>
          <a:prstGeom prst="roundRect">
            <a:avLst>
              <a:gd name="adj" fmla="val 6942"/>
            </a:avLst>
          </a:prstGeom>
          <a:solidFill>
            <a:srgbClr val="C3D8E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91265F-107A-B94A-9C63-D1D578B4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audience (Accent)">
            <a:extLst>
              <a:ext uri="{FF2B5EF4-FFF2-40B4-BE49-F238E27FC236}">
                <a16:creationId xmlns:a16="http://schemas.microsoft.com/office/drawing/2014/main" id="{C4F08BA9-AA50-1648-A255-5CA95DEDD3DF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A24110-03AC-C5EF-3AD2-CDDA720ECE5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959488" y="1299557"/>
            <a:ext cx="4000500" cy="9236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900" b="1">
                <a:solidFill>
                  <a:srgbClr val="0A3C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/>
            </a:lvl2pPr>
            <a:lvl3pPr marL="914400" indent="0">
              <a:buClr>
                <a:schemeClr val="accent1"/>
              </a:buClr>
              <a:buNone/>
              <a:defRPr/>
            </a:lvl3pPr>
            <a:lvl4pPr marL="1371600" indent="0">
              <a:buClr>
                <a:schemeClr val="accent1"/>
              </a:buClr>
              <a:buNone/>
              <a:defRPr/>
            </a:lvl4pPr>
            <a:lvl5pPr marL="1828800" indent="0">
              <a:buClr>
                <a:schemeClr val="accent1"/>
              </a:buCl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D88288B-5D66-E0DC-4C0B-831CE985D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6498921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FFFB23A-A2EC-327A-C78B-0413B70A2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6498921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6419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Title &amp; Subtit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596109" y="1747777"/>
            <a:ext cx="108918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94BA"/>
              </a:buClr>
              <a:buSzPts val="1800"/>
              <a:buFont typeface="Noto Sans Symbols"/>
              <a:buChar char="▪"/>
              <a:defRPr sz="1800" b="0" i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0563" lvl="1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E94BA"/>
              </a:buClr>
              <a:buSzPts val="1800"/>
              <a:buFont typeface="Noto Sans Symbols"/>
              <a:buChar char="▪"/>
              <a:tabLst/>
              <a:defRPr sz="1800" b="0" i="0">
                <a:solidFill>
                  <a:srgbClr val="6666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923925" lvl="2" indent="-3460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Noto Sans Symbols"/>
              <a:buChar char="▪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3pPr>
            <a:lvl4pPr marL="1147763" lvl="3" indent="-325438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Noto Sans Symbols"/>
              <a:buChar char="▪"/>
              <a:tabLst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Noto Sans Symbols"/>
              <a:buNone/>
              <a:defRPr b="0" i="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9370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/>
            </a:lvl6pPr>
            <a:lvl7pPr marL="3200400" lvl="6" indent="-39370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/>
            </a:lvl7pPr>
            <a:lvl8pPr marL="3657600" lvl="7" indent="-39370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/>
            </a:lvl8pPr>
            <a:lvl9pPr marL="4114800" lvl="8" indent="-39370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/>
            </a:lvl9pPr>
          </a:lstStyle>
          <a:p>
            <a:endParaRPr lang="en-US"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569880" y="858875"/>
            <a:ext cx="109443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E94BA"/>
              </a:buClr>
              <a:buSzPts val="6400"/>
              <a:buFont typeface="Arial"/>
              <a:buNone/>
              <a:defRPr sz="4400" b="0" i="0">
                <a:solidFill>
                  <a:srgbClr val="0E94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9370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/>
            </a:lvl2pPr>
            <a:lvl3pPr marL="1371600" lvl="2" indent="-39370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/>
            </a:lvl3pPr>
            <a:lvl4pPr marL="1828800" lvl="3" indent="-39370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/>
            </a:lvl4pPr>
            <a:lvl5pPr marL="2286000" lvl="4" indent="-39370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/>
            </a:lvl5pPr>
            <a:lvl6pPr marL="2743200" lvl="5" indent="-39370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/>
            </a:lvl6pPr>
            <a:lvl7pPr marL="3200400" lvl="6" indent="-39370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/>
            </a:lvl7pPr>
            <a:lvl8pPr marL="3657600" lvl="7" indent="-39370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/>
            </a:lvl8pPr>
            <a:lvl9pPr marL="4114800" lvl="8" indent="-39370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74599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0C6BCE6-DBDA-4745-BF17-27075C93E1E6}"/>
              </a:ext>
            </a:extLst>
          </p:cNvPr>
          <p:cNvSpPr/>
          <p:nvPr/>
        </p:nvSpPr>
        <p:spPr>
          <a:xfrm>
            <a:off x="7644950" y="-646439"/>
            <a:ext cx="5760720" cy="6236137"/>
          </a:xfrm>
          <a:prstGeom prst="roundRect">
            <a:avLst>
              <a:gd name="adj" fmla="val 6942"/>
            </a:avLst>
          </a:prstGeom>
          <a:solidFill>
            <a:srgbClr val="009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91265F-107A-B94A-9C63-D1D578B4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audience (Accent)">
            <a:extLst>
              <a:ext uri="{FF2B5EF4-FFF2-40B4-BE49-F238E27FC236}">
                <a16:creationId xmlns:a16="http://schemas.microsoft.com/office/drawing/2014/main" id="{C4F08BA9-AA50-1648-A255-5CA95DEDD3DF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72A707-E992-0301-F811-C54C2F75F1F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959488" y="1299557"/>
            <a:ext cx="4000500" cy="9236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9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/>
            </a:lvl2pPr>
            <a:lvl3pPr marL="914400" indent="0">
              <a:buClr>
                <a:schemeClr val="accent1"/>
              </a:buClr>
              <a:buNone/>
              <a:defRPr/>
            </a:lvl3pPr>
            <a:lvl4pPr marL="1371600" indent="0">
              <a:buClr>
                <a:schemeClr val="accent1"/>
              </a:buClr>
              <a:buNone/>
              <a:defRPr/>
            </a:lvl4pPr>
            <a:lvl5pPr marL="1828800" indent="0">
              <a:buClr>
                <a:schemeClr val="accent1"/>
              </a:buCl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372E13-B8D1-27CA-DD97-EE4C8FD23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6498921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12887BF-5CE7-B4BB-3B92-5FC75B472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6498921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7237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3FC7D703-A310-0D4E-8B8B-98A502E722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3" t="10722" r="43826" b="287"/>
          <a:stretch/>
        </p:blipFill>
        <p:spPr>
          <a:xfrm>
            <a:off x="7654575" y="0"/>
            <a:ext cx="4537425" cy="55896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B91265F-107A-B94A-9C63-D1D578B4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audience (Accent)">
            <a:extLst>
              <a:ext uri="{FF2B5EF4-FFF2-40B4-BE49-F238E27FC236}">
                <a16:creationId xmlns:a16="http://schemas.microsoft.com/office/drawing/2014/main" id="{7FCE8B1B-6B33-F342-AAA7-EC1654769850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C40722D-A6CB-1E7E-989F-C8B44E8A4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290003"/>
            <a:ext cx="6498921" cy="3684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41919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18DF6284-D23B-D749-A94E-2F20C43118CD}"/>
              </a:ext>
            </a:extLst>
          </p:cNvPr>
          <p:cNvSpPr/>
          <p:nvPr/>
        </p:nvSpPr>
        <p:spPr>
          <a:xfrm rot="1176639">
            <a:off x="7620587" y="-6395592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4A5F4B-1C2B-9C42-A554-566A0BD76533}"/>
              </a:ext>
            </a:extLst>
          </p:cNvPr>
          <p:cNvSpPr/>
          <p:nvPr/>
        </p:nvSpPr>
        <p:spPr>
          <a:xfrm rot="1176639">
            <a:off x="6645664" y="-6848006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udience (Accent)">
            <a:extLst>
              <a:ext uri="{FF2B5EF4-FFF2-40B4-BE49-F238E27FC236}">
                <a16:creationId xmlns:a16="http://schemas.microsoft.com/office/drawing/2014/main" id="{E09B97E9-306E-254E-BC7E-CC2897D0EDC5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704686-D1C3-AD4E-A79A-1C6E0881A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6B51455-6363-3C54-AB41-5A596E79A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290003"/>
            <a:ext cx="6498921" cy="3684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14D4571-D2D2-3E20-7AE8-5A4533EC1A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96"/>
          <a:stretch/>
        </p:blipFill>
        <p:spPr>
          <a:xfrm>
            <a:off x="7025641" y="1237010"/>
            <a:ext cx="5166360" cy="379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792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8B6421-0D27-0B45-9772-35419F20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291BE0-E552-2B70-434C-36372F06A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41895" y="334963"/>
            <a:ext cx="3165669" cy="7429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400" b="1">
                <a:solidFill>
                  <a:srgbClr val="CCCCCC"/>
                </a:solidFill>
              </a:defRPr>
            </a:lvl1pPr>
            <a:lvl2pPr marL="457200" indent="0">
              <a:buNone/>
              <a:defRPr sz="3400" b="1">
                <a:solidFill>
                  <a:srgbClr val="CCCCCC"/>
                </a:solidFill>
              </a:defRPr>
            </a:lvl2pPr>
            <a:lvl3pPr marL="914400" indent="0">
              <a:buNone/>
              <a:defRPr sz="3400" b="1">
                <a:solidFill>
                  <a:srgbClr val="CCCCCC"/>
                </a:solidFill>
              </a:defRPr>
            </a:lvl3pPr>
            <a:lvl4pPr marL="1371600" indent="0">
              <a:buNone/>
              <a:defRPr sz="3400" b="1">
                <a:solidFill>
                  <a:srgbClr val="CCCCCC"/>
                </a:solidFill>
              </a:defRPr>
            </a:lvl4pPr>
            <a:lvl5pPr marL="1828800" indent="0">
              <a:buNone/>
              <a:defRPr sz="3400" b="1">
                <a:solidFill>
                  <a:srgbClr val="CCCCCC"/>
                </a:solidFill>
              </a:defRPr>
            </a:lvl5pPr>
          </a:lstStyle>
          <a:p>
            <a:pPr lvl="0"/>
            <a:r>
              <a:rPr lang="en-US"/>
              <a:t>PK-12</a:t>
            </a:r>
          </a:p>
        </p:txBody>
      </p:sp>
    </p:spTree>
    <p:extLst>
      <p:ext uri="{BB962C8B-B14F-4D97-AF65-F5344CB8AC3E}">
        <p14:creationId xmlns:p14="http://schemas.microsoft.com/office/powerpoint/2010/main" val="34849189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8B6421-0D27-0B45-9772-35419F20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15DF507-1C21-8E49-BAAE-F812D9A3D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40751"/>
              </p:ext>
            </p:extLst>
          </p:nvPr>
        </p:nvGraphicFramePr>
        <p:xfrm>
          <a:off x="654913" y="1480808"/>
          <a:ext cx="10852875" cy="4101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7625">
                  <a:extLst>
                    <a:ext uri="{9D8B030D-6E8A-4147-A177-3AD203B41FA5}">
                      <a16:colId xmlns:a16="http://schemas.microsoft.com/office/drawing/2014/main" val="1308183255"/>
                    </a:ext>
                  </a:extLst>
                </a:gridCol>
                <a:gridCol w="3617625">
                  <a:extLst>
                    <a:ext uri="{9D8B030D-6E8A-4147-A177-3AD203B41FA5}">
                      <a16:colId xmlns:a16="http://schemas.microsoft.com/office/drawing/2014/main" val="3528176026"/>
                    </a:ext>
                  </a:extLst>
                </a:gridCol>
                <a:gridCol w="3617625">
                  <a:extLst>
                    <a:ext uri="{9D8B030D-6E8A-4147-A177-3AD203B41FA5}">
                      <a16:colId xmlns:a16="http://schemas.microsoft.com/office/drawing/2014/main" val="3487863146"/>
                    </a:ext>
                  </a:extLst>
                </a:gridCol>
              </a:tblGrid>
              <a:tr h="416231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1</a:t>
                      </a:r>
                    </a:p>
                  </a:txBody>
                  <a:tcPr anchor="ctr">
                    <a:solidFill>
                      <a:srgbClr val="84B6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2</a:t>
                      </a:r>
                    </a:p>
                  </a:txBody>
                  <a:tcPr anchor="ctr">
                    <a:solidFill>
                      <a:srgbClr val="0097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715034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1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69137"/>
                  </a:ext>
                </a:extLst>
              </a:tr>
              <a:tr h="1039002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1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969554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1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741979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1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947537"/>
                  </a:ext>
                </a:extLst>
              </a:tr>
            </a:tbl>
          </a:graphicData>
        </a:graphic>
      </p:graphicFrame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FA14F31-4FBA-62AD-F5A0-E14979E6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41895" y="334963"/>
            <a:ext cx="3165669" cy="7429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400" b="1">
                <a:solidFill>
                  <a:srgbClr val="CCCCCC"/>
                </a:solidFill>
              </a:defRPr>
            </a:lvl1pPr>
            <a:lvl2pPr marL="457200" indent="0">
              <a:buNone/>
              <a:defRPr sz="3400" b="1">
                <a:solidFill>
                  <a:srgbClr val="CCCCCC"/>
                </a:solidFill>
              </a:defRPr>
            </a:lvl2pPr>
            <a:lvl3pPr marL="914400" indent="0">
              <a:buNone/>
              <a:defRPr sz="3400" b="1">
                <a:solidFill>
                  <a:srgbClr val="CCCCCC"/>
                </a:solidFill>
              </a:defRPr>
            </a:lvl3pPr>
            <a:lvl4pPr marL="1371600" indent="0">
              <a:buNone/>
              <a:defRPr sz="3400" b="1">
                <a:solidFill>
                  <a:srgbClr val="CCCCCC"/>
                </a:solidFill>
              </a:defRPr>
            </a:lvl4pPr>
            <a:lvl5pPr marL="1828800" indent="0">
              <a:buNone/>
              <a:defRPr sz="3400" b="1">
                <a:solidFill>
                  <a:srgbClr val="CCCCCC"/>
                </a:solidFill>
              </a:defRPr>
            </a:lvl5pPr>
          </a:lstStyle>
          <a:p>
            <a:pPr lvl="0"/>
            <a:r>
              <a:rPr lang="en-US"/>
              <a:t>PK-12</a:t>
            </a:r>
          </a:p>
        </p:txBody>
      </p:sp>
    </p:spTree>
    <p:extLst>
      <p:ext uri="{BB962C8B-B14F-4D97-AF65-F5344CB8AC3E}">
        <p14:creationId xmlns:p14="http://schemas.microsoft.com/office/powerpoint/2010/main" val="22123758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8B6421-0D27-0B45-9772-35419F20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15DF507-1C21-8E49-BAAE-F812D9A3D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719531"/>
              </p:ext>
            </p:extLst>
          </p:nvPr>
        </p:nvGraphicFramePr>
        <p:xfrm>
          <a:off x="654913" y="1480808"/>
          <a:ext cx="10852876" cy="3944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3219">
                  <a:extLst>
                    <a:ext uri="{9D8B030D-6E8A-4147-A177-3AD203B41FA5}">
                      <a16:colId xmlns:a16="http://schemas.microsoft.com/office/drawing/2014/main" val="1308183255"/>
                    </a:ext>
                  </a:extLst>
                </a:gridCol>
                <a:gridCol w="2713219">
                  <a:extLst>
                    <a:ext uri="{9D8B030D-6E8A-4147-A177-3AD203B41FA5}">
                      <a16:colId xmlns:a16="http://schemas.microsoft.com/office/drawing/2014/main" val="3528176026"/>
                    </a:ext>
                  </a:extLst>
                </a:gridCol>
                <a:gridCol w="2713219">
                  <a:extLst>
                    <a:ext uri="{9D8B030D-6E8A-4147-A177-3AD203B41FA5}">
                      <a16:colId xmlns:a16="http://schemas.microsoft.com/office/drawing/2014/main" val="3487863146"/>
                    </a:ext>
                  </a:extLst>
                </a:gridCol>
                <a:gridCol w="2713219">
                  <a:extLst>
                    <a:ext uri="{9D8B030D-6E8A-4147-A177-3AD203B41FA5}">
                      <a16:colId xmlns:a16="http://schemas.microsoft.com/office/drawing/2014/main" val="1861272213"/>
                    </a:ext>
                  </a:extLst>
                </a:gridCol>
              </a:tblGrid>
              <a:tr h="416231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1</a:t>
                      </a:r>
                    </a:p>
                  </a:txBody>
                  <a:tcPr anchor="ctr">
                    <a:solidFill>
                      <a:srgbClr val="84B6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3</a:t>
                      </a:r>
                    </a:p>
                  </a:txBody>
                  <a:tcPr anchor="ctr">
                    <a:solidFill>
                      <a:srgbClr val="0A3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715034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A3C55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69137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A3C55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969554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A3C55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741979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A3C55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947537"/>
                  </a:ext>
                </a:extLst>
              </a:tr>
            </a:tbl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0C2BCD0-B533-1964-BB9F-B56696A75E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41895" y="334963"/>
            <a:ext cx="3165669" cy="7429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400" b="1">
                <a:solidFill>
                  <a:srgbClr val="CCCCCC"/>
                </a:solidFill>
              </a:defRPr>
            </a:lvl1pPr>
            <a:lvl2pPr marL="457200" indent="0">
              <a:buNone/>
              <a:defRPr sz="3400" b="1">
                <a:solidFill>
                  <a:srgbClr val="CCCCCC"/>
                </a:solidFill>
              </a:defRPr>
            </a:lvl2pPr>
            <a:lvl3pPr marL="914400" indent="0">
              <a:buNone/>
              <a:defRPr sz="3400" b="1">
                <a:solidFill>
                  <a:srgbClr val="CCCCCC"/>
                </a:solidFill>
              </a:defRPr>
            </a:lvl3pPr>
            <a:lvl4pPr marL="1371600" indent="0">
              <a:buNone/>
              <a:defRPr sz="3400" b="1">
                <a:solidFill>
                  <a:srgbClr val="CCCCCC"/>
                </a:solidFill>
              </a:defRPr>
            </a:lvl4pPr>
            <a:lvl5pPr marL="1828800" indent="0">
              <a:buNone/>
              <a:defRPr sz="3400" b="1">
                <a:solidFill>
                  <a:srgbClr val="CCCCCC"/>
                </a:solidFill>
              </a:defRPr>
            </a:lvl5pPr>
          </a:lstStyle>
          <a:p>
            <a:pPr lvl="0"/>
            <a:r>
              <a:rPr lang="en-US"/>
              <a:t>PK-12</a:t>
            </a:r>
          </a:p>
        </p:txBody>
      </p:sp>
    </p:spTree>
    <p:extLst>
      <p:ext uri="{BB962C8B-B14F-4D97-AF65-F5344CB8AC3E}">
        <p14:creationId xmlns:p14="http://schemas.microsoft.com/office/powerpoint/2010/main" val="38256237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75FFD-5498-D440-8D3A-53599A7E9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2E453-8C9C-9346-8569-A48FA385F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314" y="12493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4CF03-F9FD-5048-85F1-7C2D0DE5C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7314" y="20732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B6A8C9-C2DB-CC47-90AA-1143E5789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4600" y="12493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C040D3-276B-6C4C-93A9-666EB6EF06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4600" y="20732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1580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082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F94F9CF-FE73-C4CE-DDDB-503C78575407}"/>
              </a:ext>
            </a:extLst>
          </p:cNvPr>
          <p:cNvSpPr/>
          <p:nvPr/>
        </p:nvSpPr>
        <p:spPr>
          <a:xfrm>
            <a:off x="5462685" y="-3168613"/>
            <a:ext cx="7403055" cy="8131637"/>
          </a:xfrm>
          <a:prstGeom prst="roundRect">
            <a:avLst>
              <a:gd name="adj" fmla="val 9411"/>
            </a:avLst>
          </a:prstGeom>
          <a:solidFill>
            <a:srgbClr val="0E94BA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94BA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E0D387-12CE-48D8-FD1E-465D40902C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2290" y="1555036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3AC1E7B-EDF3-B2F1-4B14-C1B58B8BB8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1021" y="3858653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862A29-B6F0-7DF2-57A2-793D02E94B7A}"/>
              </a:ext>
            </a:extLst>
          </p:cNvPr>
          <p:cNvCxnSpPr>
            <a:cxnSpLocks/>
          </p:cNvCxnSpPr>
          <p:nvPr/>
        </p:nvCxnSpPr>
        <p:spPr>
          <a:xfrm>
            <a:off x="6108500" y="1287942"/>
            <a:ext cx="5530186" cy="0"/>
          </a:xfrm>
          <a:prstGeom prst="line">
            <a:avLst/>
          </a:prstGeom>
          <a:ln w="38100">
            <a:solidFill>
              <a:srgbClr val="FAA5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1325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45768FC-3C8B-AE4E-A1EF-7A317C9E1C7A}"/>
              </a:ext>
            </a:extLst>
          </p:cNvPr>
          <p:cNvSpPr/>
          <p:nvPr/>
        </p:nvSpPr>
        <p:spPr>
          <a:xfrm>
            <a:off x="5462685" y="-3168613"/>
            <a:ext cx="7403055" cy="8131637"/>
          </a:xfrm>
          <a:prstGeom prst="roundRect">
            <a:avLst>
              <a:gd name="adj" fmla="val 9411"/>
            </a:avLst>
          </a:prstGeom>
          <a:solidFill>
            <a:srgbClr val="84B6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FF207F-39B6-B441-AC24-64F765759E10}"/>
              </a:ext>
            </a:extLst>
          </p:cNvPr>
          <p:cNvCxnSpPr>
            <a:cxnSpLocks/>
          </p:cNvCxnSpPr>
          <p:nvPr/>
        </p:nvCxnSpPr>
        <p:spPr>
          <a:xfrm>
            <a:off x="6108500" y="1287942"/>
            <a:ext cx="5530186" cy="0"/>
          </a:xfrm>
          <a:prstGeom prst="line">
            <a:avLst/>
          </a:prstGeom>
          <a:ln w="38100">
            <a:solidFill>
              <a:srgbClr val="FAA5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4D996AD-CB80-95B3-FDE4-6CA1BF7980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2290" y="1555036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E35BF67-F15F-1EFD-8F3F-4F09FDBB64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1021" y="3858653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804787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rgbClr val="0E94BA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3C03DB8-A493-35E4-E39E-0D42B9163E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090" y="1783636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9B7FFFE-DC9D-366F-B14A-8F5778A197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821" y="4027897"/>
            <a:ext cx="6110715" cy="101814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666666"/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4002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45768FC-3C8B-AE4E-A1EF-7A317C9E1C7A}"/>
              </a:ext>
            </a:extLst>
          </p:cNvPr>
          <p:cNvSpPr/>
          <p:nvPr/>
        </p:nvSpPr>
        <p:spPr>
          <a:xfrm>
            <a:off x="5462685" y="-2765201"/>
            <a:ext cx="7403055" cy="8131637"/>
          </a:xfrm>
          <a:prstGeom prst="roundRect">
            <a:avLst>
              <a:gd name="adj" fmla="val 9411"/>
            </a:avLst>
          </a:prstGeom>
          <a:solidFill>
            <a:srgbClr val="FAA51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FF207F-39B6-B441-AC24-64F765759E10}"/>
              </a:ext>
            </a:extLst>
          </p:cNvPr>
          <p:cNvCxnSpPr>
            <a:cxnSpLocks/>
          </p:cNvCxnSpPr>
          <p:nvPr/>
        </p:nvCxnSpPr>
        <p:spPr>
          <a:xfrm>
            <a:off x="6108500" y="1287942"/>
            <a:ext cx="553018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8C2E2B9-A07E-CD59-6152-FDCFAD7360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2290" y="1555036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6D3E85F-8B02-D204-98C0-EA5C7168AA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1021" y="3858653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1110345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45768FC-3C8B-AE4E-A1EF-7A317C9E1C7A}"/>
              </a:ext>
            </a:extLst>
          </p:cNvPr>
          <p:cNvSpPr/>
          <p:nvPr/>
        </p:nvSpPr>
        <p:spPr>
          <a:xfrm>
            <a:off x="5462685" y="-2765201"/>
            <a:ext cx="7403055" cy="8131637"/>
          </a:xfrm>
          <a:prstGeom prst="roundRect">
            <a:avLst>
              <a:gd name="adj" fmla="val 9411"/>
            </a:avLst>
          </a:prstGeom>
          <a:solidFill>
            <a:srgbClr val="0A3C5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3C55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FF207F-39B6-B441-AC24-64F765759E10}"/>
              </a:ext>
            </a:extLst>
          </p:cNvPr>
          <p:cNvCxnSpPr>
            <a:cxnSpLocks/>
          </p:cNvCxnSpPr>
          <p:nvPr/>
        </p:nvCxnSpPr>
        <p:spPr>
          <a:xfrm>
            <a:off x="6108500" y="1287942"/>
            <a:ext cx="5530186" cy="0"/>
          </a:xfrm>
          <a:prstGeom prst="line">
            <a:avLst/>
          </a:prstGeom>
          <a:ln w="38100">
            <a:solidFill>
              <a:srgbClr val="FAA5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8C2E2B9-A07E-CD59-6152-FDCFAD7360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2290" y="1555036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6D3E85F-8B02-D204-98C0-EA5C7168AA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1021" y="3858653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856789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9FBC6A-D054-4253-809B-4596E18CD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A0ACB-A989-4D79-992A-275C5A3778D1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150E0B-727D-4C3E-B96A-C1B984E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40FF8-47C0-4A80-8559-5642083C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7C73-4CD1-4D10-8321-C43F3B8F67C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E5A530-89CD-378D-6D9F-FFD69E688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8316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rgbClr val="0E94BA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C7F0D7D-D5EF-8E99-9393-C2067274EF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97890" y="2428874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111A03-EB78-69B2-DD1A-2E36DACA8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96621" y="4673135"/>
            <a:ext cx="6110715" cy="14601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666666"/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66817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bg>
      <p:bgPr>
        <a:solidFill>
          <a:srgbClr val="0A3C55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1921075-BB18-D18D-0C85-4588832FA0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97890" y="2428874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97BF3E0-BF58-739E-F71D-9EE5B75ED4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96621" y="4673135"/>
            <a:ext cx="6110715" cy="14601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666666"/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42367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rgbClr val="0E94BA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3C03DB8-A493-35E4-E39E-0D42B9163E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090" y="1783636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9B7FFFE-DC9D-366F-B14A-8F5778A197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821" y="4027897"/>
            <a:ext cx="6110715" cy="101814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666666"/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53213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bg>
      <p:bgPr>
        <a:solidFill>
          <a:srgbClr val="0A3C55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7F4BB-48BE-2680-1134-D32D3B217B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090" y="1783636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79AD69B5-B4FE-473D-37FB-D268AB7035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821" y="4027897"/>
            <a:ext cx="6110715" cy="101814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666666"/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74753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AA9BCD-838F-72B8-B50F-BFA09521F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49" y="2297664"/>
            <a:ext cx="8298703" cy="1335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CB2472D-7FFE-846F-7400-F5D57F3DEE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849" y="3866385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5038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rgbClr val="84B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F573F-3814-DD78-846B-E412D9D882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49" y="2297664"/>
            <a:ext cx="8298703" cy="1311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8E0CAF2-8733-8257-6CF8-4B18E2CB3C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849" y="3866385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82901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FAA5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CC4306-6B8B-38EF-9607-5B4DF57B7C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49" y="2297664"/>
            <a:ext cx="8298703" cy="132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12AB028-9E8C-E67F-41F1-B91ED47318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849" y="3866385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6838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bg>
      <p:bgPr>
        <a:solidFill>
          <a:srgbClr val="0A3C55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7F4BB-48BE-2680-1134-D32D3B217B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090" y="1783636"/>
            <a:ext cx="6096000" cy="2000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79AD69B5-B4FE-473D-37FB-D268AB7035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821" y="4027897"/>
            <a:ext cx="6110715" cy="101814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rgbClr val="666666"/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7840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C3D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8EE2A31-080F-0833-54FE-D0347FB0F2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1849" y="3866385"/>
            <a:ext cx="7997825" cy="719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A3C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18BDEE3-CBCF-392D-6492-33209A9CC4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49" y="2297664"/>
            <a:ext cx="8298703" cy="13599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rgbClr val="0A3C55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</p:spTree>
    <p:extLst>
      <p:ext uri="{BB962C8B-B14F-4D97-AF65-F5344CB8AC3E}">
        <p14:creationId xmlns:p14="http://schemas.microsoft.com/office/powerpoint/2010/main" val="5899182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75FFD-5498-D440-8D3A-53599A7E9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B5612D-BC90-4568-F26A-BB773D34E42C}"/>
              </a:ext>
            </a:extLst>
          </p:cNvPr>
          <p:cNvSpPr/>
          <p:nvPr/>
        </p:nvSpPr>
        <p:spPr>
          <a:xfrm rot="1176639">
            <a:off x="7655760" y="-6431443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A2B208-8D89-339D-5DBA-FC9C0A86068F}"/>
              </a:ext>
            </a:extLst>
          </p:cNvPr>
          <p:cNvSpPr/>
          <p:nvPr/>
        </p:nvSpPr>
        <p:spPr>
          <a:xfrm rot="1176639">
            <a:off x="6680837" y="-6911152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078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75FFD-5498-D440-8D3A-53599A7E9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2E453-8C9C-9346-8569-A48FA385F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5157787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4CF03-F9FD-5048-85F1-7C2D0DE5C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B5612D-BC90-4568-F26A-BB773D34E42C}"/>
              </a:ext>
            </a:extLst>
          </p:cNvPr>
          <p:cNvSpPr/>
          <p:nvPr/>
        </p:nvSpPr>
        <p:spPr>
          <a:xfrm rot="1176639">
            <a:off x="7655760" y="-6431443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A2B208-8D89-339D-5DBA-FC9C0A86068F}"/>
              </a:ext>
            </a:extLst>
          </p:cNvPr>
          <p:cNvSpPr/>
          <p:nvPr/>
        </p:nvSpPr>
        <p:spPr>
          <a:xfrm rot="1176639">
            <a:off x="6680837" y="-6911152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CED38BB-AC58-F6BF-35E7-205475DD43A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029553" y="1290003"/>
            <a:ext cx="5157787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A31241E-C6F7-A703-8D96-858ED48A2F3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029554" y="1790930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1323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C794EF1-748C-5D4E-ADFD-82121801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audience (Accent)">
            <a:extLst>
              <a:ext uri="{FF2B5EF4-FFF2-40B4-BE49-F238E27FC236}">
                <a16:creationId xmlns:a16="http://schemas.microsoft.com/office/drawing/2014/main" id="{F30490B7-F0BB-2943-9187-CEB84EE14211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39CE7E-83C2-F94F-B7D5-A1143AEF3406}"/>
              </a:ext>
            </a:extLst>
          </p:cNvPr>
          <p:cNvSpPr/>
          <p:nvPr/>
        </p:nvSpPr>
        <p:spPr>
          <a:xfrm rot="1176639">
            <a:off x="7655760" y="-6431443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319C71-F876-3E4D-A6FB-2C9E4B048B11}"/>
              </a:ext>
            </a:extLst>
          </p:cNvPr>
          <p:cNvSpPr/>
          <p:nvPr/>
        </p:nvSpPr>
        <p:spPr>
          <a:xfrm rot="1176639">
            <a:off x="6680837" y="-6911152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0AE3B0-FCA0-B4E0-0E53-86A8A731F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928246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E05304E-2CEC-69CE-23ED-16D2F53E6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9282462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86280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C794EF1-748C-5D4E-ADFD-82121801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audience (Accent)">
            <a:extLst>
              <a:ext uri="{FF2B5EF4-FFF2-40B4-BE49-F238E27FC236}">
                <a16:creationId xmlns:a16="http://schemas.microsoft.com/office/drawing/2014/main" id="{F30490B7-F0BB-2943-9187-CEB84EE14211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39CE7E-83C2-F94F-B7D5-A1143AEF3406}"/>
              </a:ext>
            </a:extLst>
          </p:cNvPr>
          <p:cNvSpPr/>
          <p:nvPr/>
        </p:nvSpPr>
        <p:spPr>
          <a:xfrm rot="1176639">
            <a:off x="7655760" y="-6431443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319C71-F876-3E4D-A6FB-2C9E4B048B11}"/>
              </a:ext>
            </a:extLst>
          </p:cNvPr>
          <p:cNvSpPr/>
          <p:nvPr/>
        </p:nvSpPr>
        <p:spPr>
          <a:xfrm rot="1176639">
            <a:off x="6680837" y="-6911152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0AE3B0-FCA0-B4E0-0E53-86A8A731F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928246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E05304E-2CEC-69CE-23ED-16D2F53E6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9282462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11698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51F1365-38FD-2F4D-BB1C-F4F87776BD92}"/>
              </a:ext>
            </a:extLst>
          </p:cNvPr>
          <p:cNvSpPr/>
          <p:nvPr/>
        </p:nvSpPr>
        <p:spPr>
          <a:xfrm>
            <a:off x="0" y="2404388"/>
            <a:ext cx="12192000" cy="3867828"/>
          </a:xfrm>
          <a:prstGeom prst="roundRect">
            <a:avLst>
              <a:gd name="adj" fmla="val 0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udience (Accent)">
            <a:extLst>
              <a:ext uri="{FF2B5EF4-FFF2-40B4-BE49-F238E27FC236}">
                <a16:creationId xmlns:a16="http://schemas.microsoft.com/office/drawing/2014/main" id="{9AB6E3A2-0079-6442-BB7B-2A865029B0C0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7DAD7DE-76E0-494B-BE1C-07903401A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BDC2924-E654-8344-8099-AF55214B952A}"/>
              </a:ext>
            </a:extLst>
          </p:cNvPr>
          <p:cNvSpPr/>
          <p:nvPr/>
        </p:nvSpPr>
        <p:spPr>
          <a:xfrm>
            <a:off x="0" y="6667332"/>
            <a:ext cx="12192000" cy="190668"/>
          </a:xfrm>
          <a:prstGeom prst="roundRect">
            <a:avLst>
              <a:gd name="adj" fmla="val 0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AA9DD66-A352-7F86-7E16-379A54335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5317" y="3827555"/>
            <a:ext cx="279714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7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6BF7B75-8835-9A2C-599A-920975487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35318" y="4195491"/>
            <a:ext cx="2797142" cy="14315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9161B59-A42D-C895-5F63-B049C4C4AAC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44952" y="3827555"/>
            <a:ext cx="279714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7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22310699-BCEF-413C-2C97-E9233D83DC4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44953" y="4195491"/>
            <a:ext cx="2797142" cy="14315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4396E5D-86A6-1134-28FE-C1BCD2560AC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927693" y="3827555"/>
            <a:ext cx="279714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7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FA7FE43-BAB0-C371-9A7C-D3ADC908943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27694" y="4195491"/>
            <a:ext cx="2797142" cy="14315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75996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udience (Accent)">
            <a:extLst>
              <a:ext uri="{FF2B5EF4-FFF2-40B4-BE49-F238E27FC236}">
                <a16:creationId xmlns:a16="http://schemas.microsoft.com/office/drawing/2014/main" id="{9AB6E3A2-0079-6442-BB7B-2A865029B0C0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BDC2924-E654-8344-8099-AF55214B952A}"/>
              </a:ext>
            </a:extLst>
          </p:cNvPr>
          <p:cNvSpPr/>
          <p:nvPr/>
        </p:nvSpPr>
        <p:spPr>
          <a:xfrm>
            <a:off x="0" y="6667332"/>
            <a:ext cx="12192000" cy="190668"/>
          </a:xfrm>
          <a:prstGeom prst="roundRect">
            <a:avLst>
              <a:gd name="adj" fmla="val 0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AA9DD66-A352-7F86-7E16-379A54335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5317" y="3827555"/>
            <a:ext cx="279714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7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6BF7B75-8835-9A2C-599A-920975487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35318" y="4195491"/>
            <a:ext cx="2797142" cy="14315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9161B59-A42D-C895-5F63-B049C4C4AAC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44952" y="3827555"/>
            <a:ext cx="279714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7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22310699-BCEF-413C-2C97-E9233D83DC4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44953" y="4195491"/>
            <a:ext cx="2797142" cy="14315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4396E5D-86A6-1134-28FE-C1BCD2560AC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927693" y="3827555"/>
            <a:ext cx="2797142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7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AFA7FE43-BAB0-C371-9A7C-D3ADC908943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27694" y="4195491"/>
            <a:ext cx="2797142" cy="143155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 sz="1600"/>
            </a:lvl2pPr>
            <a:lvl3pPr marL="914400" indent="0">
              <a:buFont typeface="Arial" panose="020B0604020202020204" pitchFamily="34" charset="0"/>
              <a:buNone/>
              <a:defRPr sz="1600"/>
            </a:lvl3pPr>
            <a:lvl4pPr marL="1371600" indent="0">
              <a:buFont typeface="Arial" panose="020B0604020202020204" pitchFamily="34" charset="0"/>
              <a:buNone/>
              <a:defRPr sz="1600"/>
            </a:lvl4pPr>
            <a:lvl5pPr marL="1828800" indent="0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D7C9ECB-FF80-E3AF-E626-4F6756E83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77019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0C6BCE6-DBDA-4745-BF17-27075C93E1E6}"/>
              </a:ext>
            </a:extLst>
          </p:cNvPr>
          <p:cNvSpPr/>
          <p:nvPr/>
        </p:nvSpPr>
        <p:spPr>
          <a:xfrm>
            <a:off x="7644950" y="-646439"/>
            <a:ext cx="5760720" cy="6236137"/>
          </a:xfrm>
          <a:prstGeom prst="roundRect">
            <a:avLst>
              <a:gd name="adj" fmla="val 6942"/>
            </a:avLst>
          </a:prstGeom>
          <a:solidFill>
            <a:srgbClr val="0097B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09BC7C-3DCE-994F-B58E-BF0C91526B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959488" y="1299557"/>
            <a:ext cx="4000500" cy="9236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900" b="1">
                <a:solidFill>
                  <a:srgbClr val="0A3C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/>
            </a:lvl2pPr>
            <a:lvl3pPr marL="914400" indent="0">
              <a:buClr>
                <a:schemeClr val="accent1"/>
              </a:buClr>
              <a:buNone/>
              <a:defRPr/>
            </a:lvl3pPr>
            <a:lvl4pPr marL="1371600" indent="0">
              <a:buClr>
                <a:schemeClr val="accent1"/>
              </a:buClr>
              <a:buNone/>
              <a:defRPr/>
            </a:lvl4pPr>
            <a:lvl5pPr marL="1828800" indent="0">
              <a:buClr>
                <a:schemeClr val="accent1"/>
              </a:buCl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91265F-107A-B94A-9C63-D1D578B4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audience (Accent)">
            <a:extLst>
              <a:ext uri="{FF2B5EF4-FFF2-40B4-BE49-F238E27FC236}">
                <a16:creationId xmlns:a16="http://schemas.microsoft.com/office/drawing/2014/main" id="{C4F08BA9-AA50-1648-A255-5CA95DEDD3DF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5619329-16C5-9734-60AE-0D474176A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6498921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24F0C74-4453-2756-8A6C-941BB0AC3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6498921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04925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0C6BCE6-DBDA-4745-BF17-27075C93E1E6}"/>
              </a:ext>
            </a:extLst>
          </p:cNvPr>
          <p:cNvSpPr/>
          <p:nvPr/>
        </p:nvSpPr>
        <p:spPr>
          <a:xfrm>
            <a:off x="7644950" y="-646439"/>
            <a:ext cx="5760720" cy="6236137"/>
          </a:xfrm>
          <a:prstGeom prst="roundRect">
            <a:avLst>
              <a:gd name="adj" fmla="val 6942"/>
            </a:avLst>
          </a:prstGeom>
          <a:solidFill>
            <a:srgbClr val="C3D8E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91265F-107A-B94A-9C63-D1D578B4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audience (Accent)">
            <a:extLst>
              <a:ext uri="{FF2B5EF4-FFF2-40B4-BE49-F238E27FC236}">
                <a16:creationId xmlns:a16="http://schemas.microsoft.com/office/drawing/2014/main" id="{C4F08BA9-AA50-1648-A255-5CA95DEDD3DF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0A24110-03AC-C5EF-3AD2-CDDA720ECE5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959488" y="1299557"/>
            <a:ext cx="4000500" cy="9236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900" b="1">
                <a:solidFill>
                  <a:srgbClr val="0A3C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/>
            </a:lvl2pPr>
            <a:lvl3pPr marL="914400" indent="0">
              <a:buClr>
                <a:schemeClr val="accent1"/>
              </a:buClr>
              <a:buNone/>
              <a:defRPr/>
            </a:lvl3pPr>
            <a:lvl4pPr marL="1371600" indent="0">
              <a:buClr>
                <a:schemeClr val="accent1"/>
              </a:buClr>
              <a:buNone/>
              <a:defRPr/>
            </a:lvl4pPr>
            <a:lvl5pPr marL="1828800" indent="0">
              <a:buClr>
                <a:schemeClr val="accent1"/>
              </a:buCl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D88288B-5D66-E0DC-4C0B-831CE985D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6498921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FFFB23A-A2EC-327A-C78B-0413B70A2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6498921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40852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0C6BCE6-DBDA-4745-BF17-27075C93E1E6}"/>
              </a:ext>
            </a:extLst>
          </p:cNvPr>
          <p:cNvSpPr/>
          <p:nvPr/>
        </p:nvSpPr>
        <p:spPr>
          <a:xfrm>
            <a:off x="7644950" y="-646439"/>
            <a:ext cx="5760720" cy="6236137"/>
          </a:xfrm>
          <a:prstGeom prst="roundRect">
            <a:avLst>
              <a:gd name="adj" fmla="val 6942"/>
            </a:avLst>
          </a:prstGeom>
          <a:solidFill>
            <a:srgbClr val="009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91265F-107A-B94A-9C63-D1D578B4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audience (Accent)">
            <a:extLst>
              <a:ext uri="{FF2B5EF4-FFF2-40B4-BE49-F238E27FC236}">
                <a16:creationId xmlns:a16="http://schemas.microsoft.com/office/drawing/2014/main" id="{C4F08BA9-AA50-1648-A255-5CA95DEDD3DF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72A707-E992-0301-F811-C54C2F75F1F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959488" y="1299557"/>
            <a:ext cx="4000500" cy="9236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None/>
              <a:defRPr sz="19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1"/>
              </a:buClr>
              <a:buNone/>
              <a:defRPr/>
            </a:lvl2pPr>
            <a:lvl3pPr marL="914400" indent="0">
              <a:buClr>
                <a:schemeClr val="accent1"/>
              </a:buClr>
              <a:buNone/>
              <a:defRPr/>
            </a:lvl3pPr>
            <a:lvl4pPr marL="1371600" indent="0">
              <a:buClr>
                <a:schemeClr val="accent1"/>
              </a:buClr>
              <a:buNone/>
              <a:defRPr/>
            </a:lvl4pPr>
            <a:lvl5pPr marL="1828800" indent="0">
              <a:buClr>
                <a:schemeClr val="accent1"/>
              </a:buCl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372E13-B8D1-27CA-DD97-EE4C8FD23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913" y="1290003"/>
            <a:ext cx="6498921" cy="38639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AA519"/>
              </a:buClr>
              <a:buSzTx/>
              <a:buFont typeface="Wingdings" pitchFamily="2" charset="2"/>
              <a:buNone/>
              <a:tabLst/>
              <a:defRPr sz="1900" b="1">
                <a:solidFill>
                  <a:srgbClr val="0E94B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12887BF-5CE7-B4BB-3B92-5FC75B472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790930"/>
            <a:ext cx="6498921" cy="3684588"/>
          </a:xfrm>
          <a:prstGeom prst="rect">
            <a:avLst/>
          </a:prstGeom>
        </p:spPr>
        <p:txBody>
          <a:bodyPr/>
          <a:lstStyle>
            <a:lvl1pPr>
              <a:defRPr sz="19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4258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AA9BCD-838F-72B8-B50F-BFA09521F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49" y="2297664"/>
            <a:ext cx="8298703" cy="1335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CB2472D-7FFE-846F-7400-F5D57F3DEE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849" y="3866385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59766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3FC7D703-A310-0D4E-8B8B-98A502E722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3" t="10722" r="43826" b="287"/>
          <a:stretch/>
        </p:blipFill>
        <p:spPr>
          <a:xfrm>
            <a:off x="7654575" y="0"/>
            <a:ext cx="4537425" cy="55896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B91265F-107A-B94A-9C63-D1D578B4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audience (Accent)">
            <a:extLst>
              <a:ext uri="{FF2B5EF4-FFF2-40B4-BE49-F238E27FC236}">
                <a16:creationId xmlns:a16="http://schemas.microsoft.com/office/drawing/2014/main" id="{7FCE8B1B-6B33-F342-AAA7-EC1654769850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C40722D-A6CB-1E7E-989F-C8B44E8A4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290003"/>
            <a:ext cx="6498921" cy="3684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72002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18DF6284-D23B-D749-A94E-2F20C43118CD}"/>
              </a:ext>
            </a:extLst>
          </p:cNvPr>
          <p:cNvSpPr/>
          <p:nvPr/>
        </p:nvSpPr>
        <p:spPr>
          <a:xfrm rot="1176639">
            <a:off x="7620587" y="-6395592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4A5F4B-1C2B-9C42-A554-566A0BD76533}"/>
              </a:ext>
            </a:extLst>
          </p:cNvPr>
          <p:cNvSpPr/>
          <p:nvPr/>
        </p:nvSpPr>
        <p:spPr>
          <a:xfrm rot="1176639">
            <a:off x="6645664" y="-6848006"/>
            <a:ext cx="7832998" cy="7902910"/>
          </a:xfrm>
          <a:prstGeom prst="ellipse">
            <a:avLst/>
          </a:prstGeom>
          <a:noFill/>
          <a:ln w="22225">
            <a:solidFill>
              <a:srgbClr val="0097BE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udience (Accent)">
            <a:extLst>
              <a:ext uri="{FF2B5EF4-FFF2-40B4-BE49-F238E27FC236}">
                <a16:creationId xmlns:a16="http://schemas.microsoft.com/office/drawing/2014/main" id="{E09B97E9-306E-254E-BC7E-CC2897D0EDC5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704686-D1C3-AD4E-A79A-1C6E0881A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6B51455-6363-3C54-AB41-5A596E79A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914" y="1290003"/>
            <a:ext cx="6498921" cy="3684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14D4571-D2D2-3E20-7AE8-5A4533EC1A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96"/>
          <a:stretch/>
        </p:blipFill>
        <p:spPr>
          <a:xfrm>
            <a:off x="7025641" y="1237010"/>
            <a:ext cx="5166360" cy="379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150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8B6421-0D27-0B45-9772-35419F20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291BE0-E552-2B70-434C-36372F06A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41895" y="334963"/>
            <a:ext cx="3165669" cy="7429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400" b="1">
                <a:solidFill>
                  <a:srgbClr val="CCCCCC"/>
                </a:solidFill>
              </a:defRPr>
            </a:lvl1pPr>
            <a:lvl2pPr marL="457200" indent="0">
              <a:buNone/>
              <a:defRPr sz="3400" b="1">
                <a:solidFill>
                  <a:srgbClr val="CCCCCC"/>
                </a:solidFill>
              </a:defRPr>
            </a:lvl2pPr>
            <a:lvl3pPr marL="914400" indent="0">
              <a:buNone/>
              <a:defRPr sz="3400" b="1">
                <a:solidFill>
                  <a:srgbClr val="CCCCCC"/>
                </a:solidFill>
              </a:defRPr>
            </a:lvl3pPr>
            <a:lvl4pPr marL="1371600" indent="0">
              <a:buNone/>
              <a:defRPr sz="3400" b="1">
                <a:solidFill>
                  <a:srgbClr val="CCCCCC"/>
                </a:solidFill>
              </a:defRPr>
            </a:lvl4pPr>
            <a:lvl5pPr marL="1828800" indent="0">
              <a:buNone/>
              <a:defRPr sz="3400" b="1">
                <a:solidFill>
                  <a:srgbClr val="CCCCCC"/>
                </a:solidFill>
              </a:defRPr>
            </a:lvl5pPr>
          </a:lstStyle>
          <a:p>
            <a:pPr lvl="0"/>
            <a:r>
              <a:rPr lang="en-US"/>
              <a:t>PK-12</a:t>
            </a:r>
          </a:p>
        </p:txBody>
      </p:sp>
    </p:spTree>
    <p:extLst>
      <p:ext uri="{BB962C8B-B14F-4D97-AF65-F5344CB8AC3E}">
        <p14:creationId xmlns:p14="http://schemas.microsoft.com/office/powerpoint/2010/main" val="4102355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8B6421-0D27-0B45-9772-35419F20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15DF507-1C21-8E49-BAAE-F812D9A3D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40751"/>
              </p:ext>
            </p:extLst>
          </p:nvPr>
        </p:nvGraphicFramePr>
        <p:xfrm>
          <a:off x="654913" y="1480808"/>
          <a:ext cx="10852875" cy="4101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7625">
                  <a:extLst>
                    <a:ext uri="{9D8B030D-6E8A-4147-A177-3AD203B41FA5}">
                      <a16:colId xmlns:a16="http://schemas.microsoft.com/office/drawing/2014/main" val="1308183255"/>
                    </a:ext>
                  </a:extLst>
                </a:gridCol>
                <a:gridCol w="3617625">
                  <a:extLst>
                    <a:ext uri="{9D8B030D-6E8A-4147-A177-3AD203B41FA5}">
                      <a16:colId xmlns:a16="http://schemas.microsoft.com/office/drawing/2014/main" val="3528176026"/>
                    </a:ext>
                  </a:extLst>
                </a:gridCol>
                <a:gridCol w="3617625">
                  <a:extLst>
                    <a:ext uri="{9D8B030D-6E8A-4147-A177-3AD203B41FA5}">
                      <a16:colId xmlns:a16="http://schemas.microsoft.com/office/drawing/2014/main" val="3487863146"/>
                    </a:ext>
                  </a:extLst>
                </a:gridCol>
              </a:tblGrid>
              <a:tr h="416231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1</a:t>
                      </a:r>
                    </a:p>
                  </a:txBody>
                  <a:tcPr anchor="ctr">
                    <a:solidFill>
                      <a:srgbClr val="84B6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2</a:t>
                      </a:r>
                    </a:p>
                  </a:txBody>
                  <a:tcPr anchor="ctr">
                    <a:solidFill>
                      <a:srgbClr val="0097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715034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1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69137"/>
                  </a:ext>
                </a:extLst>
              </a:tr>
              <a:tr h="1039002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1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969554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1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741979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1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947537"/>
                  </a:ext>
                </a:extLst>
              </a:tr>
            </a:tbl>
          </a:graphicData>
        </a:graphic>
      </p:graphicFrame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FA14F31-4FBA-62AD-F5A0-E14979E6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41895" y="334963"/>
            <a:ext cx="3165669" cy="7429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400" b="1">
                <a:solidFill>
                  <a:srgbClr val="CCCCCC"/>
                </a:solidFill>
              </a:defRPr>
            </a:lvl1pPr>
            <a:lvl2pPr marL="457200" indent="0">
              <a:buNone/>
              <a:defRPr sz="3400" b="1">
                <a:solidFill>
                  <a:srgbClr val="CCCCCC"/>
                </a:solidFill>
              </a:defRPr>
            </a:lvl2pPr>
            <a:lvl3pPr marL="914400" indent="0">
              <a:buNone/>
              <a:defRPr sz="3400" b="1">
                <a:solidFill>
                  <a:srgbClr val="CCCCCC"/>
                </a:solidFill>
              </a:defRPr>
            </a:lvl3pPr>
            <a:lvl4pPr marL="1371600" indent="0">
              <a:buNone/>
              <a:defRPr sz="3400" b="1">
                <a:solidFill>
                  <a:srgbClr val="CCCCCC"/>
                </a:solidFill>
              </a:defRPr>
            </a:lvl4pPr>
            <a:lvl5pPr marL="1828800" indent="0">
              <a:buNone/>
              <a:defRPr sz="3400" b="1">
                <a:solidFill>
                  <a:srgbClr val="CCCCCC"/>
                </a:solidFill>
              </a:defRPr>
            </a:lvl5pPr>
          </a:lstStyle>
          <a:p>
            <a:pPr lvl="0"/>
            <a:r>
              <a:rPr lang="en-US"/>
              <a:t>PK-12</a:t>
            </a:r>
          </a:p>
        </p:txBody>
      </p:sp>
    </p:spTree>
    <p:extLst>
      <p:ext uri="{BB962C8B-B14F-4D97-AF65-F5344CB8AC3E}">
        <p14:creationId xmlns:p14="http://schemas.microsoft.com/office/powerpoint/2010/main" val="9523044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8B6421-0D27-0B45-9772-35419F20E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8"/>
            <a:ext cx="6714877" cy="74282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15DF507-1C21-8E49-BAAE-F812D9A3D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719531"/>
              </p:ext>
            </p:extLst>
          </p:nvPr>
        </p:nvGraphicFramePr>
        <p:xfrm>
          <a:off x="654913" y="1480808"/>
          <a:ext cx="10852876" cy="3944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3219">
                  <a:extLst>
                    <a:ext uri="{9D8B030D-6E8A-4147-A177-3AD203B41FA5}">
                      <a16:colId xmlns:a16="http://schemas.microsoft.com/office/drawing/2014/main" val="1308183255"/>
                    </a:ext>
                  </a:extLst>
                </a:gridCol>
                <a:gridCol w="2713219">
                  <a:extLst>
                    <a:ext uri="{9D8B030D-6E8A-4147-A177-3AD203B41FA5}">
                      <a16:colId xmlns:a16="http://schemas.microsoft.com/office/drawing/2014/main" val="3528176026"/>
                    </a:ext>
                  </a:extLst>
                </a:gridCol>
                <a:gridCol w="2713219">
                  <a:extLst>
                    <a:ext uri="{9D8B030D-6E8A-4147-A177-3AD203B41FA5}">
                      <a16:colId xmlns:a16="http://schemas.microsoft.com/office/drawing/2014/main" val="3487863146"/>
                    </a:ext>
                  </a:extLst>
                </a:gridCol>
                <a:gridCol w="2713219">
                  <a:extLst>
                    <a:ext uri="{9D8B030D-6E8A-4147-A177-3AD203B41FA5}">
                      <a16:colId xmlns:a16="http://schemas.microsoft.com/office/drawing/2014/main" val="1861272213"/>
                    </a:ext>
                  </a:extLst>
                </a:gridCol>
              </a:tblGrid>
              <a:tr h="416231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1</a:t>
                      </a:r>
                    </a:p>
                  </a:txBody>
                  <a:tcPr anchor="ctr">
                    <a:solidFill>
                      <a:srgbClr val="84B6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3</a:t>
                      </a:r>
                    </a:p>
                  </a:txBody>
                  <a:tcPr anchor="ctr">
                    <a:solidFill>
                      <a:srgbClr val="0A3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715034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A3C55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69137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A3C55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969554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A3C55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741979"/>
                  </a:ext>
                </a:extLst>
              </a:tr>
              <a:tr h="88198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rgbClr val="0A3C5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1">
                        <a:solidFill>
                          <a:srgbClr val="0A3C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84B6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097BE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rgbClr val="66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text</a:t>
                      </a:r>
                      <a:endParaRPr lang="en-US" b="0">
                        <a:solidFill>
                          <a:srgbClr val="66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anchor="ctr">
                    <a:solidFill>
                      <a:srgbClr val="0A3C55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947537"/>
                  </a:ext>
                </a:extLst>
              </a:tr>
            </a:tbl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0C2BCD0-B533-1964-BB9F-B56696A75E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41895" y="334963"/>
            <a:ext cx="3165669" cy="7429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400" b="1">
                <a:solidFill>
                  <a:srgbClr val="CCCCCC"/>
                </a:solidFill>
              </a:defRPr>
            </a:lvl1pPr>
            <a:lvl2pPr marL="457200" indent="0">
              <a:buNone/>
              <a:defRPr sz="3400" b="1">
                <a:solidFill>
                  <a:srgbClr val="CCCCCC"/>
                </a:solidFill>
              </a:defRPr>
            </a:lvl2pPr>
            <a:lvl3pPr marL="914400" indent="0">
              <a:buNone/>
              <a:defRPr sz="3400" b="1">
                <a:solidFill>
                  <a:srgbClr val="CCCCCC"/>
                </a:solidFill>
              </a:defRPr>
            </a:lvl3pPr>
            <a:lvl4pPr marL="1371600" indent="0">
              <a:buNone/>
              <a:defRPr sz="3400" b="1">
                <a:solidFill>
                  <a:srgbClr val="CCCCCC"/>
                </a:solidFill>
              </a:defRPr>
            </a:lvl4pPr>
            <a:lvl5pPr marL="1828800" indent="0">
              <a:buNone/>
              <a:defRPr sz="3400" b="1">
                <a:solidFill>
                  <a:srgbClr val="CCCCCC"/>
                </a:solidFill>
              </a:defRPr>
            </a:lvl5pPr>
          </a:lstStyle>
          <a:p>
            <a:pPr lvl="0"/>
            <a:r>
              <a:rPr lang="en-US"/>
              <a:t>PK-12</a:t>
            </a:r>
          </a:p>
        </p:txBody>
      </p:sp>
    </p:spTree>
    <p:extLst>
      <p:ext uri="{BB962C8B-B14F-4D97-AF65-F5344CB8AC3E}">
        <p14:creationId xmlns:p14="http://schemas.microsoft.com/office/powerpoint/2010/main" val="1551444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75FFD-5498-D440-8D3A-53599A7E9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14" y="335347"/>
            <a:ext cx="10515600" cy="59757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2E453-8C9C-9346-8569-A48FA385F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314" y="12493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4CF03-F9FD-5048-85F1-7C2D0DE5C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7314" y="20732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B6A8C9-C2DB-CC47-90AA-1143E5789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4600" y="12493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C040D3-276B-6C4C-93A9-666EB6EF06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4600" y="20732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audience (Accent)">
            <a:extLst>
              <a:ext uri="{FF2B5EF4-FFF2-40B4-BE49-F238E27FC236}">
                <a16:creationId xmlns:a16="http://schemas.microsoft.com/office/drawing/2014/main" id="{587E2D24-499B-5B4E-8800-889CAB2716E7}"/>
              </a:ext>
            </a:extLst>
          </p:cNvPr>
          <p:cNvSpPr txBox="1"/>
          <p:nvPr/>
        </p:nvSpPr>
        <p:spPr>
          <a:xfrm>
            <a:off x="11128008" y="6333524"/>
            <a:ext cx="694944" cy="286512"/>
          </a:xfrm>
          <a:prstGeom prst="rect">
            <a:avLst/>
          </a:prstGeom>
          <a:noFill/>
        </p:spPr>
        <p:txBody>
          <a:bodyPr vert="horz" rtlCol="0" anchor="t">
            <a:noAutofit/>
          </a:bodyPr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2E3AEF-7DA9-A04D-B526-242E4340C8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6325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4CC66-6424-E840-88B8-D10A2517F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35EBC-9343-BC47-B558-1A05E2C66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99850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026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rgbClr val="84B6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F573F-3814-DD78-846B-E412D9D882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849" y="2297664"/>
            <a:ext cx="8298703" cy="1311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420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>
              <a:lnSpc>
                <a:spcPct val="100000"/>
              </a:lnSpc>
            </a:pPr>
            <a:r>
              <a:rPr lang="en-US" sz="4200" baseline="0">
                <a:solidFill>
                  <a:schemeClr val="bg1"/>
                </a:solidFill>
                <a:latin typeface="Georgia" panose="02040502050405020303" pitchFamily="18" charset="0"/>
              </a:rPr>
              <a:t>Dynamic, experiential learning proven to change student lives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8E0CAF2-8733-8257-6CF8-4B18E2CB3C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849" y="3866385"/>
            <a:ext cx="6110715" cy="633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6301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.emf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.emf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8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.emf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BAA5A88-6E7D-BADD-19A2-1B99634085FB}"/>
              </a:ext>
            </a:extLst>
          </p:cNvPr>
          <p:cNvGrpSpPr/>
          <p:nvPr/>
        </p:nvGrpSpPr>
        <p:grpSpPr>
          <a:xfrm rot="1176639">
            <a:off x="6460007" y="-5941362"/>
            <a:ext cx="8937078" cy="7970773"/>
            <a:chOff x="7302153" y="-3351546"/>
            <a:chExt cx="7008433" cy="619536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86341D3-8361-97FA-3E39-A9EF4CA0FA21}"/>
                </a:ext>
              </a:extLst>
            </p:cNvPr>
            <p:cNvSpPr/>
            <p:nvPr/>
          </p:nvSpPr>
          <p:spPr>
            <a:xfrm>
              <a:off x="8167970" y="-3298799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674A4DF-9BF1-09AD-72FD-558A1D3271C1}"/>
                </a:ext>
              </a:extLst>
            </p:cNvPr>
            <p:cNvSpPr/>
            <p:nvPr/>
          </p:nvSpPr>
          <p:spPr>
            <a:xfrm>
              <a:off x="7302153" y="-3351546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3284D0-99AC-060F-0A2D-38C57BF26646}"/>
              </a:ext>
            </a:extLst>
          </p:cNvPr>
          <p:cNvGrpSpPr/>
          <p:nvPr/>
        </p:nvGrpSpPr>
        <p:grpSpPr>
          <a:xfrm rot="21203185">
            <a:off x="9297592" y="5458419"/>
            <a:ext cx="6309808" cy="5237224"/>
            <a:chOff x="7525255" y="-3447662"/>
            <a:chExt cx="7285616" cy="61426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8C5CF66-8AA0-9C7E-9153-5C6AE36F7DB2}"/>
                </a:ext>
              </a:extLst>
            </p:cNvPr>
            <p:cNvSpPr/>
            <p:nvPr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15CB897-6005-11CF-4BDA-504A566FEE0C}"/>
                </a:ext>
              </a:extLst>
            </p:cNvPr>
            <p:cNvSpPr/>
            <p:nvPr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9D194F7-47F6-0642-5FE8-4458C1792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1208" y="475861"/>
            <a:ext cx="2581426" cy="55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9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830" r:id="rId3"/>
    <p:sldLayoutId id="2147483831" r:id="rId4"/>
    <p:sldLayoutId id="214748383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0DC445C-F487-8A47-938D-15553910C200}"/>
              </a:ext>
            </a:extLst>
          </p:cNvPr>
          <p:cNvSpPr/>
          <p:nvPr/>
        </p:nvSpPr>
        <p:spPr>
          <a:xfrm>
            <a:off x="0" y="6275487"/>
            <a:ext cx="12192000" cy="387752"/>
          </a:xfrm>
          <a:prstGeom prst="rect">
            <a:avLst/>
          </a:prstGeom>
          <a:solidFill>
            <a:srgbClr val="FAA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545B51-E8ED-5342-9527-7B3E8DB5D9D5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811038" y="6351108"/>
            <a:ext cx="1224166" cy="27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1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2"/>
          </a:solidFill>
          <a:latin typeface="Georgia" panose="02040502050405020303" pitchFamily="18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AA519"/>
        </a:buClr>
        <a:buFont typeface="Wingdings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AA519"/>
        </a:buClr>
        <a:buFont typeface="Wingdings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AA519"/>
        </a:buClr>
        <a:buFont typeface="Wingdings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AA519"/>
        </a:buClr>
        <a:buFont typeface="Wingdings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AA519"/>
        </a:buClr>
        <a:buFont typeface="Wingdings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18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2E00992-0976-C84F-9C8B-9EA7873B8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2358" y="5827363"/>
            <a:ext cx="2906328" cy="62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BAA5A88-6E7D-BADD-19A2-1B99634085FB}"/>
              </a:ext>
            </a:extLst>
          </p:cNvPr>
          <p:cNvGrpSpPr/>
          <p:nvPr/>
        </p:nvGrpSpPr>
        <p:grpSpPr>
          <a:xfrm rot="1176639">
            <a:off x="6460007" y="-5941362"/>
            <a:ext cx="8937078" cy="7970773"/>
            <a:chOff x="7302153" y="-3351546"/>
            <a:chExt cx="7008433" cy="619536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86341D3-8361-97FA-3E39-A9EF4CA0FA21}"/>
                </a:ext>
              </a:extLst>
            </p:cNvPr>
            <p:cNvSpPr/>
            <p:nvPr/>
          </p:nvSpPr>
          <p:spPr>
            <a:xfrm>
              <a:off x="8167970" y="-3298799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674A4DF-9BF1-09AD-72FD-558A1D3271C1}"/>
                </a:ext>
              </a:extLst>
            </p:cNvPr>
            <p:cNvSpPr/>
            <p:nvPr/>
          </p:nvSpPr>
          <p:spPr>
            <a:xfrm>
              <a:off x="7302153" y="-3351546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3284D0-99AC-060F-0A2D-38C57BF26646}"/>
              </a:ext>
            </a:extLst>
          </p:cNvPr>
          <p:cNvGrpSpPr/>
          <p:nvPr/>
        </p:nvGrpSpPr>
        <p:grpSpPr>
          <a:xfrm rot="21203185">
            <a:off x="9297592" y="5458419"/>
            <a:ext cx="6309808" cy="5237224"/>
            <a:chOff x="7525255" y="-3447662"/>
            <a:chExt cx="7285616" cy="61426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8C5CF66-8AA0-9C7E-9153-5C6AE36F7DB2}"/>
                </a:ext>
              </a:extLst>
            </p:cNvPr>
            <p:cNvSpPr/>
            <p:nvPr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15CB897-6005-11CF-4BDA-504A566FEE0C}"/>
                </a:ext>
              </a:extLst>
            </p:cNvPr>
            <p:cNvSpPr/>
            <p:nvPr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9D194F7-47F6-0642-5FE8-4458C1792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1208" y="475861"/>
            <a:ext cx="2581426" cy="55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2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F5576E-B42C-5166-B766-58FEA586ED5E}"/>
              </a:ext>
            </a:extLst>
          </p:cNvPr>
          <p:cNvGrpSpPr/>
          <p:nvPr/>
        </p:nvGrpSpPr>
        <p:grpSpPr>
          <a:xfrm rot="21203185">
            <a:off x="9307530" y="5448480"/>
            <a:ext cx="6309808" cy="5237224"/>
            <a:chOff x="7525255" y="-3447662"/>
            <a:chExt cx="7285616" cy="614261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8A4C14C-B014-A9AB-9FCD-594A9E4E0C8E}"/>
                </a:ext>
              </a:extLst>
            </p:cNvPr>
            <p:cNvSpPr/>
            <p:nvPr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3E070B-2512-6F84-D5C4-4F096E2535BA}"/>
                </a:ext>
              </a:extLst>
            </p:cNvPr>
            <p:cNvSpPr/>
            <p:nvPr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99D76C-6897-A8F0-4A94-3A017B724226}"/>
              </a:ext>
            </a:extLst>
          </p:cNvPr>
          <p:cNvGrpSpPr/>
          <p:nvPr/>
        </p:nvGrpSpPr>
        <p:grpSpPr>
          <a:xfrm rot="580964">
            <a:off x="-2855551" y="-5719030"/>
            <a:ext cx="8437916" cy="6822404"/>
            <a:chOff x="7525255" y="-3447662"/>
            <a:chExt cx="7285616" cy="614261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9AC2354-FE8E-1F0B-00D5-8E124B9A6D3A}"/>
                </a:ext>
              </a:extLst>
            </p:cNvPr>
            <p:cNvSpPr/>
            <p:nvPr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81045B5-18A4-69CD-578F-74C490054B32}"/>
                </a:ext>
              </a:extLst>
            </p:cNvPr>
            <p:cNvSpPr/>
            <p:nvPr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86EAFD0-196B-E45D-9A3B-ABFBAFDFA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07" y="5595416"/>
            <a:ext cx="2581426" cy="55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3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66F8EC9-9807-7C4D-AE06-A9C2A135294D}"/>
              </a:ext>
            </a:extLst>
          </p:cNvPr>
          <p:cNvGrpSpPr/>
          <p:nvPr/>
        </p:nvGrpSpPr>
        <p:grpSpPr>
          <a:xfrm rot="580964">
            <a:off x="6702182" y="-5726085"/>
            <a:ext cx="9290538" cy="8071606"/>
            <a:chOff x="7525255" y="-3447662"/>
            <a:chExt cx="7285616" cy="614261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A3777E7-13E7-124E-8D1D-93317A6221B6}"/>
                </a:ext>
              </a:extLst>
            </p:cNvPr>
            <p:cNvSpPr/>
            <p:nvPr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E62E6E3-40B2-144D-BAC7-FF989BE6A225}"/>
                </a:ext>
              </a:extLst>
            </p:cNvPr>
            <p:cNvSpPr/>
            <p:nvPr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B6A721-967A-4F4E-A686-3BE3EF60E7A0}"/>
              </a:ext>
            </a:extLst>
          </p:cNvPr>
          <p:cNvGrpSpPr/>
          <p:nvPr/>
        </p:nvGrpSpPr>
        <p:grpSpPr>
          <a:xfrm rot="21203185">
            <a:off x="-1950850" y="5226828"/>
            <a:ext cx="6309808" cy="5237224"/>
            <a:chOff x="7525255" y="-3447662"/>
            <a:chExt cx="7285616" cy="614261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469F75A-344F-C944-BFC1-3C95850221B8}"/>
                </a:ext>
              </a:extLst>
            </p:cNvPr>
            <p:cNvSpPr/>
            <p:nvPr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DFB4D09-759F-6949-A938-9B495E2A6F60}"/>
                </a:ext>
              </a:extLst>
            </p:cNvPr>
            <p:cNvSpPr/>
            <p:nvPr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959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0DC445C-F487-8A47-938D-15553910C200}"/>
              </a:ext>
            </a:extLst>
          </p:cNvPr>
          <p:cNvSpPr/>
          <p:nvPr/>
        </p:nvSpPr>
        <p:spPr>
          <a:xfrm>
            <a:off x="0" y="6275487"/>
            <a:ext cx="12192000" cy="387752"/>
          </a:xfrm>
          <a:prstGeom prst="rect">
            <a:avLst/>
          </a:prstGeom>
          <a:solidFill>
            <a:srgbClr val="FAA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545B51-E8ED-5342-9527-7B3E8DB5D9D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811038" y="6351108"/>
            <a:ext cx="1224166" cy="27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28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3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2"/>
          </a:solidFill>
          <a:latin typeface="Georgia" panose="02040502050405020303" pitchFamily="18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AA519"/>
        </a:buClr>
        <a:buFont typeface="Wingdings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AA519"/>
        </a:buClr>
        <a:buFont typeface="Wingdings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AA519"/>
        </a:buClr>
        <a:buFont typeface="Wingdings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AA519"/>
        </a:buClr>
        <a:buFont typeface="Wingdings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AA519"/>
        </a:buClr>
        <a:buFont typeface="Wingdings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99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F5576E-B42C-5166-B766-58FEA586ED5E}"/>
              </a:ext>
            </a:extLst>
          </p:cNvPr>
          <p:cNvGrpSpPr/>
          <p:nvPr/>
        </p:nvGrpSpPr>
        <p:grpSpPr>
          <a:xfrm rot="21203185">
            <a:off x="9307530" y="5448480"/>
            <a:ext cx="6309808" cy="5237224"/>
            <a:chOff x="7525255" y="-3447662"/>
            <a:chExt cx="7285616" cy="614261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8A4C14C-B014-A9AB-9FCD-594A9E4E0C8E}"/>
                </a:ext>
              </a:extLst>
            </p:cNvPr>
            <p:cNvSpPr/>
            <p:nvPr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3E070B-2512-6F84-D5C4-4F096E2535BA}"/>
                </a:ext>
              </a:extLst>
            </p:cNvPr>
            <p:cNvSpPr/>
            <p:nvPr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99D76C-6897-A8F0-4A94-3A017B724226}"/>
              </a:ext>
            </a:extLst>
          </p:cNvPr>
          <p:cNvGrpSpPr/>
          <p:nvPr/>
        </p:nvGrpSpPr>
        <p:grpSpPr>
          <a:xfrm rot="580964">
            <a:off x="-2855551" y="-5719030"/>
            <a:ext cx="8437916" cy="6822404"/>
            <a:chOff x="7525255" y="-3447662"/>
            <a:chExt cx="7285616" cy="614261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9AC2354-FE8E-1F0B-00D5-8E124B9A6D3A}"/>
                </a:ext>
              </a:extLst>
            </p:cNvPr>
            <p:cNvSpPr/>
            <p:nvPr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81045B5-18A4-69CD-578F-74C490054B32}"/>
                </a:ext>
              </a:extLst>
            </p:cNvPr>
            <p:cNvSpPr/>
            <p:nvPr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86EAFD0-196B-E45D-9A3B-ABFBAFDFA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07" y="5595416"/>
            <a:ext cx="2581426" cy="55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1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66F8EC9-9807-7C4D-AE06-A9C2A135294D}"/>
              </a:ext>
            </a:extLst>
          </p:cNvPr>
          <p:cNvGrpSpPr/>
          <p:nvPr/>
        </p:nvGrpSpPr>
        <p:grpSpPr>
          <a:xfrm rot="580964">
            <a:off x="6702182" y="-5726085"/>
            <a:ext cx="9290538" cy="8071606"/>
            <a:chOff x="7525255" y="-3447662"/>
            <a:chExt cx="7285616" cy="614261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A3777E7-13E7-124E-8D1D-93317A6221B6}"/>
                </a:ext>
              </a:extLst>
            </p:cNvPr>
            <p:cNvSpPr/>
            <p:nvPr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E62E6E3-40B2-144D-BAC7-FF989BE6A225}"/>
                </a:ext>
              </a:extLst>
            </p:cNvPr>
            <p:cNvSpPr/>
            <p:nvPr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B6A721-967A-4F4E-A686-3BE3EF60E7A0}"/>
              </a:ext>
            </a:extLst>
          </p:cNvPr>
          <p:cNvGrpSpPr/>
          <p:nvPr/>
        </p:nvGrpSpPr>
        <p:grpSpPr>
          <a:xfrm rot="21203185">
            <a:off x="-1950850" y="5226828"/>
            <a:ext cx="6309808" cy="5237224"/>
            <a:chOff x="7525255" y="-3447662"/>
            <a:chExt cx="7285616" cy="614261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469F75A-344F-C944-BFC1-3C95850221B8}"/>
                </a:ext>
              </a:extLst>
            </p:cNvPr>
            <p:cNvSpPr/>
            <p:nvPr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DFB4D09-759F-6949-A938-9B495E2A6F60}"/>
                </a:ext>
              </a:extLst>
            </p:cNvPr>
            <p:cNvSpPr/>
            <p:nvPr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118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0DC445C-F487-8A47-938D-15553910C200}"/>
              </a:ext>
            </a:extLst>
          </p:cNvPr>
          <p:cNvSpPr/>
          <p:nvPr/>
        </p:nvSpPr>
        <p:spPr>
          <a:xfrm>
            <a:off x="0" y="6275487"/>
            <a:ext cx="12192000" cy="387752"/>
          </a:xfrm>
          <a:prstGeom prst="rect">
            <a:avLst/>
          </a:prstGeom>
          <a:solidFill>
            <a:srgbClr val="FAA5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545B51-E8ED-5342-9527-7B3E8DB5D9D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811038" y="6351108"/>
            <a:ext cx="1224166" cy="27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3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83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2"/>
          </a:solidFill>
          <a:latin typeface="Georgia" panose="02040502050405020303" pitchFamily="18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AA519"/>
        </a:buClr>
        <a:buFont typeface="Wingdings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AA519"/>
        </a:buClr>
        <a:buFont typeface="Wingdings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AA519"/>
        </a:buClr>
        <a:buFont typeface="Wingdings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AA519"/>
        </a:buClr>
        <a:buFont typeface="Wingdings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AA519"/>
        </a:buClr>
        <a:buFont typeface="Wingdings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12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2E00992-0976-C84F-9C8B-9EA7873B8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2358" y="5827363"/>
            <a:ext cx="2906328" cy="62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4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67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BAA5A88-6E7D-BADD-19A2-1B99634085FB}"/>
              </a:ext>
            </a:extLst>
          </p:cNvPr>
          <p:cNvGrpSpPr/>
          <p:nvPr/>
        </p:nvGrpSpPr>
        <p:grpSpPr>
          <a:xfrm rot="1176639">
            <a:off x="6460007" y="-5941362"/>
            <a:ext cx="8937078" cy="7970773"/>
            <a:chOff x="7302153" y="-3351546"/>
            <a:chExt cx="7008433" cy="619536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86341D3-8361-97FA-3E39-A9EF4CA0FA21}"/>
                </a:ext>
              </a:extLst>
            </p:cNvPr>
            <p:cNvSpPr/>
            <p:nvPr/>
          </p:nvSpPr>
          <p:spPr>
            <a:xfrm>
              <a:off x="8167970" y="-3298799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674A4DF-9BF1-09AD-72FD-558A1D3271C1}"/>
                </a:ext>
              </a:extLst>
            </p:cNvPr>
            <p:cNvSpPr/>
            <p:nvPr/>
          </p:nvSpPr>
          <p:spPr>
            <a:xfrm>
              <a:off x="7302153" y="-3351546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3284D0-99AC-060F-0A2D-38C57BF26646}"/>
              </a:ext>
            </a:extLst>
          </p:cNvPr>
          <p:cNvGrpSpPr/>
          <p:nvPr/>
        </p:nvGrpSpPr>
        <p:grpSpPr>
          <a:xfrm rot="21203185">
            <a:off x="9297592" y="5458419"/>
            <a:ext cx="6309808" cy="5237224"/>
            <a:chOff x="7525255" y="-3447662"/>
            <a:chExt cx="7285616" cy="61426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8C5CF66-8AA0-9C7E-9153-5C6AE36F7DB2}"/>
                </a:ext>
              </a:extLst>
            </p:cNvPr>
            <p:cNvSpPr/>
            <p:nvPr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15CB897-6005-11CF-4BDA-504A566FEE0C}"/>
                </a:ext>
              </a:extLst>
            </p:cNvPr>
            <p:cNvSpPr/>
            <p:nvPr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9D194F7-47F6-0642-5FE8-4458C1792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1208" y="475861"/>
            <a:ext cx="2581426" cy="55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4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F5576E-B42C-5166-B766-58FEA586ED5E}"/>
              </a:ext>
            </a:extLst>
          </p:cNvPr>
          <p:cNvGrpSpPr/>
          <p:nvPr/>
        </p:nvGrpSpPr>
        <p:grpSpPr>
          <a:xfrm rot="21203185">
            <a:off x="9307530" y="5448480"/>
            <a:ext cx="6309808" cy="5237224"/>
            <a:chOff x="7525255" y="-3447662"/>
            <a:chExt cx="7285616" cy="614261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8A4C14C-B014-A9AB-9FCD-594A9E4E0C8E}"/>
                </a:ext>
              </a:extLst>
            </p:cNvPr>
            <p:cNvSpPr/>
            <p:nvPr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3E070B-2512-6F84-D5C4-4F096E2535BA}"/>
                </a:ext>
              </a:extLst>
            </p:cNvPr>
            <p:cNvSpPr/>
            <p:nvPr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99D76C-6897-A8F0-4A94-3A017B724226}"/>
              </a:ext>
            </a:extLst>
          </p:cNvPr>
          <p:cNvGrpSpPr/>
          <p:nvPr/>
        </p:nvGrpSpPr>
        <p:grpSpPr>
          <a:xfrm rot="580964">
            <a:off x="-2855551" y="-5719030"/>
            <a:ext cx="8437916" cy="6822404"/>
            <a:chOff x="7525255" y="-3447662"/>
            <a:chExt cx="7285616" cy="614261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9AC2354-FE8E-1F0B-00D5-8E124B9A6D3A}"/>
                </a:ext>
              </a:extLst>
            </p:cNvPr>
            <p:cNvSpPr/>
            <p:nvPr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81045B5-18A4-69CD-578F-74C490054B32}"/>
                </a:ext>
              </a:extLst>
            </p:cNvPr>
            <p:cNvSpPr/>
            <p:nvPr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rgbClr val="0097BE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86EAFD0-196B-E45D-9A3B-ABFBAFDFA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07" y="5595416"/>
            <a:ext cx="2581426" cy="55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9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66F8EC9-9807-7C4D-AE06-A9C2A135294D}"/>
              </a:ext>
            </a:extLst>
          </p:cNvPr>
          <p:cNvGrpSpPr/>
          <p:nvPr/>
        </p:nvGrpSpPr>
        <p:grpSpPr>
          <a:xfrm rot="580964">
            <a:off x="6702182" y="-5726085"/>
            <a:ext cx="9290538" cy="8071606"/>
            <a:chOff x="7525255" y="-3447662"/>
            <a:chExt cx="7285616" cy="614261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A3777E7-13E7-124E-8D1D-93317A6221B6}"/>
                </a:ext>
              </a:extLst>
            </p:cNvPr>
            <p:cNvSpPr/>
            <p:nvPr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E62E6E3-40B2-144D-BAC7-FF989BE6A225}"/>
                </a:ext>
              </a:extLst>
            </p:cNvPr>
            <p:cNvSpPr/>
            <p:nvPr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B6A721-967A-4F4E-A686-3BE3EF60E7A0}"/>
              </a:ext>
            </a:extLst>
          </p:cNvPr>
          <p:cNvGrpSpPr/>
          <p:nvPr/>
        </p:nvGrpSpPr>
        <p:grpSpPr>
          <a:xfrm rot="21203185">
            <a:off x="-1950850" y="5226828"/>
            <a:ext cx="6309808" cy="5237224"/>
            <a:chOff x="7525255" y="-3447662"/>
            <a:chExt cx="7285616" cy="614261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469F75A-344F-C944-BFC1-3C95850221B8}"/>
                </a:ext>
              </a:extLst>
            </p:cNvPr>
            <p:cNvSpPr/>
            <p:nvPr/>
          </p:nvSpPr>
          <p:spPr>
            <a:xfrm>
              <a:off x="8668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DFB4D09-759F-6949-A938-9B495E2A6F60}"/>
                </a:ext>
              </a:extLst>
            </p:cNvPr>
            <p:cNvSpPr/>
            <p:nvPr/>
          </p:nvSpPr>
          <p:spPr>
            <a:xfrm>
              <a:off x="7525255" y="-3447662"/>
              <a:ext cx="6142616" cy="6142616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945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70C0E3-537E-43BB-8299-314FD32D8A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025" y="6536188"/>
            <a:ext cx="832176" cy="2438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DDBA598-79C7-4976-A237-8A0885324D4A}"/>
              </a:ext>
            </a:extLst>
          </p:cNvPr>
          <p:cNvSpPr txBox="1">
            <a:spLocks/>
          </p:cNvSpPr>
          <p:nvPr/>
        </p:nvSpPr>
        <p:spPr>
          <a:xfrm>
            <a:off x="0" y="2886613"/>
            <a:ext cx="4687147" cy="23836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b="1" kern="1200" cap="all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 defTabSz="914354">
              <a:defRPr/>
            </a:pPr>
            <a:r>
              <a:rPr lang="en-US" sz="2933" cap="none" dirty="0">
                <a:solidFill>
                  <a:schemeClr val="tx1"/>
                </a:solidFill>
                <a:latin typeface="Helvetica Neue" panose="02000503000000020004"/>
                <a:cs typeface="Calibri" panose="020F0502020204030204" pitchFamily="34" charset="0"/>
              </a:rPr>
              <a:t>Go to NorthDakota.Kognito.com</a:t>
            </a:r>
          </a:p>
          <a:p>
            <a:pPr algn="ctr" defTabSz="914354">
              <a:defRPr/>
            </a:pPr>
            <a:endParaRPr lang="en-US" sz="3733" cap="none" dirty="0">
              <a:solidFill>
                <a:schemeClr val="tx1"/>
              </a:solidFill>
              <a:latin typeface="Helvetica Neue" panose="02000503000000020004"/>
              <a:cs typeface="Calibri" panose="020F0502020204030204" pitchFamily="34" charset="0"/>
            </a:endParaRPr>
          </a:p>
          <a:p>
            <a:pPr algn="ctr" defTabSz="914354">
              <a:defRPr/>
            </a:pPr>
            <a:r>
              <a:rPr lang="en-US" sz="3733" cap="none" dirty="0">
                <a:solidFill>
                  <a:schemeClr val="tx1"/>
                </a:solidFill>
                <a:latin typeface="Helvetica Neue" panose="02000503000000020004"/>
                <a:cs typeface="Calibri" panose="020F0502020204030204" pitchFamily="34" charset="0"/>
              </a:rPr>
              <a:t>Select your option </a:t>
            </a:r>
            <a:r>
              <a:rPr lang="en-US" sz="3733" b="0" cap="none" dirty="0">
                <a:solidFill>
                  <a:schemeClr val="tx1"/>
                </a:solidFill>
                <a:latin typeface="Helvetica Neue" panose="02000503000000020004"/>
                <a:cs typeface="Calibri" panose="020F0502020204030204" pitchFamily="34" charset="0"/>
              </a:rPr>
              <a:t>from the list</a:t>
            </a:r>
            <a:endParaRPr lang="en-US" sz="3600" cap="none" dirty="0">
              <a:solidFill>
                <a:schemeClr val="tx1"/>
              </a:solidFill>
              <a:latin typeface="Helvetica Neue" panose="02000503000000020004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DE40A4-1A22-6FFE-0DBA-8FBFFE381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233" y="672386"/>
            <a:ext cx="6691968" cy="551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6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9A008-5A46-42FF-8F2C-C7D0B5C08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01" y="3428999"/>
            <a:ext cx="4614903" cy="2618391"/>
          </a:xfrm>
        </p:spPr>
        <p:txBody>
          <a:bodyPr/>
          <a:lstStyle/>
          <a:p>
            <a:r>
              <a:rPr lang="en-US" sz="3200" dirty="0"/>
              <a:t>Select your District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E503E-4DDD-4DF5-A206-F4184DFF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895D-3BA6-3B49-9CAD-CE9B38516650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D3BAD4-C76D-EBA9-81E1-7F97077BC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346" y="1240630"/>
            <a:ext cx="6255531" cy="437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31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90478C-A2CB-9FC3-19F0-794F05E27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275" y="2047875"/>
            <a:ext cx="5800725" cy="2762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B88065-2D66-4718-A4B3-94DF5C1DD48D}"/>
              </a:ext>
            </a:extLst>
          </p:cNvPr>
          <p:cNvSpPr txBox="1"/>
          <p:nvPr/>
        </p:nvSpPr>
        <p:spPr>
          <a:xfrm>
            <a:off x="624840" y="2047875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Select your School</a:t>
            </a:r>
          </a:p>
        </p:txBody>
      </p:sp>
    </p:spTree>
    <p:extLst>
      <p:ext uri="{BB962C8B-B14F-4D97-AF65-F5344CB8AC3E}">
        <p14:creationId xmlns:p14="http://schemas.microsoft.com/office/powerpoint/2010/main" val="3596890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70C0E3-537E-43BB-8299-314FD32D8A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025" y="6536188"/>
            <a:ext cx="832176" cy="2438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DDBA598-79C7-4976-A237-8A0885324D4A}"/>
              </a:ext>
            </a:extLst>
          </p:cNvPr>
          <p:cNvSpPr txBox="1">
            <a:spLocks/>
          </p:cNvSpPr>
          <p:nvPr/>
        </p:nvSpPr>
        <p:spPr>
          <a:xfrm>
            <a:off x="0" y="1978429"/>
            <a:ext cx="6096000" cy="32918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b="1" kern="1200" cap="all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 defTabSz="914354">
              <a:defRPr/>
            </a:pPr>
            <a:r>
              <a:rPr lang="en-US" sz="3733" cap="none" dirty="0">
                <a:solidFill>
                  <a:schemeClr val="tx1"/>
                </a:solidFill>
                <a:latin typeface="Helvetica Neue" panose="02000503000000020004"/>
                <a:cs typeface="Calibri" panose="020F0502020204030204" pitchFamily="34" charset="0"/>
              </a:rPr>
              <a:t>Create your username and password</a:t>
            </a:r>
            <a:r>
              <a:rPr lang="en-US" sz="3733" b="0" cap="none" dirty="0">
                <a:solidFill>
                  <a:schemeClr val="tx1"/>
                </a:solidFill>
                <a:latin typeface="Helvetica Neue" panose="02000503000000020004"/>
                <a:cs typeface="Calibri" panose="020F0502020204030204" pitchFamily="34" charset="0"/>
              </a:rPr>
              <a:t>. Accept the Terms and Conditions and Agree to the Privacy Policy</a:t>
            </a:r>
            <a:endParaRPr lang="en-US" sz="3600" cap="none" dirty="0">
              <a:solidFill>
                <a:schemeClr val="tx1"/>
              </a:solidFill>
              <a:latin typeface="Helvetica Neue" panose="02000503000000020004"/>
              <a:cs typeface="Calibri" panose="020F0502020204030204" pitchFamily="34" charset="0"/>
            </a:endParaRPr>
          </a:p>
        </p:txBody>
      </p:sp>
      <p:pic>
        <p:nvPicPr>
          <p:cNvPr id="7" name="Google Shape;90;p19">
            <a:extLst>
              <a:ext uri="{FF2B5EF4-FFF2-40B4-BE49-F238E27FC236}">
                <a16:creationId xmlns:a16="http://schemas.microsoft.com/office/drawing/2014/main" id="{C3151C56-DBDC-427C-9622-301BE4EB923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3774" y="77951"/>
            <a:ext cx="4968251" cy="7624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4614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F8BD9-793D-4DAE-B3D8-0ED12411A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895D-3BA6-3B49-9CAD-CE9B38516650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0A3FC1-5A0E-4333-A36A-44AF13BD3A1E}"/>
              </a:ext>
            </a:extLst>
          </p:cNvPr>
          <p:cNvSpPr txBox="1"/>
          <p:nvPr/>
        </p:nvSpPr>
        <p:spPr>
          <a:xfrm>
            <a:off x="1130710" y="1091381"/>
            <a:ext cx="6754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Click on the blue HERE button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C5006BD-1B2D-423B-BDF9-9C5DD45B4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983"/>
          <a:stretch/>
        </p:blipFill>
        <p:spPr>
          <a:xfrm>
            <a:off x="116417" y="2615379"/>
            <a:ext cx="10972800" cy="3054028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626451-77F4-1292-B2DD-09C4B3AB9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17" y="2615379"/>
            <a:ext cx="10719560" cy="328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94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33D0D8-4716-4C8C-A172-5955D18A4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817047"/>
            <a:ext cx="10972800" cy="322390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DF9E9-F915-4ED7-8135-1DFAA4D7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895D-3BA6-3B49-9CAD-CE9B38516650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260596-DF9B-43E2-B0CC-730FFE8B35C7}"/>
              </a:ext>
            </a:extLst>
          </p:cNvPr>
          <p:cNvSpPr txBox="1"/>
          <p:nvPr/>
        </p:nvSpPr>
        <p:spPr>
          <a:xfrm>
            <a:off x="1071716" y="875071"/>
            <a:ext cx="7914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Sign in with the username and password just created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1A6520-91DC-F762-8D33-1BA6FCD76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843" y="2221887"/>
            <a:ext cx="8230313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01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70C0E3-537E-43BB-8299-314FD32D8A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025" y="6536188"/>
            <a:ext cx="832176" cy="2438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DDBA598-79C7-4976-A237-8A0885324D4A}"/>
              </a:ext>
            </a:extLst>
          </p:cNvPr>
          <p:cNvSpPr txBox="1">
            <a:spLocks/>
          </p:cNvSpPr>
          <p:nvPr/>
        </p:nvSpPr>
        <p:spPr>
          <a:xfrm>
            <a:off x="0" y="2886613"/>
            <a:ext cx="4521675" cy="23836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b="1" kern="1200" cap="all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 defTabSz="914354">
              <a:defRPr/>
            </a:pPr>
            <a:r>
              <a:rPr lang="en-US" sz="3733" b="0" cap="none" dirty="0">
                <a:solidFill>
                  <a:schemeClr val="tx1"/>
                </a:solidFill>
                <a:latin typeface="Helvetica Neue" panose="02000503000000020004"/>
                <a:cs typeface="Calibri" panose="020F0502020204030204" pitchFamily="34" charset="0"/>
              </a:rPr>
              <a:t>Continue to Complete your </a:t>
            </a:r>
            <a:r>
              <a:rPr lang="en-US" sz="3733" cap="none" dirty="0">
                <a:solidFill>
                  <a:schemeClr val="tx1"/>
                </a:solidFill>
                <a:latin typeface="Helvetica Neue" panose="02000503000000020004"/>
                <a:cs typeface="Calibri" panose="020F0502020204030204" pitchFamily="34" charset="0"/>
              </a:rPr>
              <a:t>demographics information</a:t>
            </a:r>
          </a:p>
          <a:p>
            <a:pPr algn="ctr" defTabSz="914354">
              <a:defRPr/>
            </a:pPr>
            <a:endParaRPr lang="en-US" sz="3733" cap="none" dirty="0">
              <a:solidFill>
                <a:schemeClr val="tx1"/>
              </a:solidFill>
              <a:latin typeface="Helvetica Neue" panose="02000503000000020004"/>
              <a:cs typeface="Calibri" panose="020F0502020204030204" pitchFamily="34" charset="0"/>
            </a:endParaRPr>
          </a:p>
          <a:p>
            <a:pPr algn="ctr" defTabSz="914354">
              <a:defRPr/>
            </a:pPr>
            <a:r>
              <a:rPr lang="en-US" sz="2667" b="0" cap="none" dirty="0">
                <a:solidFill>
                  <a:schemeClr val="tx1"/>
                </a:solidFill>
                <a:latin typeface="Helvetica Neue" panose="02000503000000020004"/>
                <a:cs typeface="Calibri" panose="020F0502020204030204" pitchFamily="34" charset="0"/>
              </a:rPr>
              <a:t>Do not fill out Student ID or Birth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B64E75-A327-4C2C-929C-E7C6163BE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691" y="2054810"/>
            <a:ext cx="7737511" cy="333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70C0E3-537E-43BB-8299-314FD32D8A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025" y="6536188"/>
            <a:ext cx="832176" cy="2438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DDBA598-79C7-4976-A237-8A0885324D4A}"/>
              </a:ext>
            </a:extLst>
          </p:cNvPr>
          <p:cNvSpPr txBox="1">
            <a:spLocks/>
          </p:cNvSpPr>
          <p:nvPr/>
        </p:nvSpPr>
        <p:spPr>
          <a:xfrm>
            <a:off x="1" y="2703715"/>
            <a:ext cx="4738267" cy="145057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b="1" kern="1200" cap="all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 defTabSz="914354">
              <a:defRPr/>
            </a:pPr>
            <a:r>
              <a:rPr lang="en-US" sz="3733" b="0" cap="none" dirty="0">
                <a:solidFill>
                  <a:schemeClr val="tx1"/>
                </a:solidFill>
                <a:latin typeface="Helvetica Neue" panose="02000503000000020004"/>
                <a:cs typeface="Calibri" panose="020F0502020204030204" pitchFamily="34" charset="0"/>
              </a:rPr>
              <a:t>Select your training by clicking </a:t>
            </a:r>
            <a:r>
              <a:rPr lang="en-US" sz="3733" cap="none" dirty="0">
                <a:solidFill>
                  <a:schemeClr val="tx1"/>
                </a:solidFill>
                <a:latin typeface="Helvetica Neue" panose="02000503000000020004"/>
                <a:cs typeface="Calibri" panose="020F0502020204030204" pitchFamily="34" charset="0"/>
              </a:rPr>
              <a:t>Launch</a:t>
            </a:r>
            <a:r>
              <a:rPr lang="en-US" sz="3733" b="0" cap="none" dirty="0">
                <a:solidFill>
                  <a:schemeClr val="tx1"/>
                </a:solidFill>
                <a:latin typeface="Helvetica Neue" panose="02000503000000020004"/>
                <a:cs typeface="Calibri" panose="020F0502020204030204" pitchFamily="34" charset="0"/>
              </a:rPr>
              <a:t>. </a:t>
            </a:r>
            <a:endParaRPr lang="en-US" sz="3600" cap="none" dirty="0">
              <a:solidFill>
                <a:schemeClr val="tx1"/>
              </a:solidFill>
              <a:latin typeface="Helvetica Neue" panose="02000503000000020004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0544C-3268-4706-8DA3-CFEAD587B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269" y="1168570"/>
            <a:ext cx="7453731" cy="452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26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70C0E3-537E-43BB-8299-314FD32D8A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025" y="6536188"/>
            <a:ext cx="832176" cy="2438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DDBA598-79C7-4976-A237-8A0885324D4A}"/>
              </a:ext>
            </a:extLst>
          </p:cNvPr>
          <p:cNvSpPr txBox="1">
            <a:spLocks/>
          </p:cNvSpPr>
          <p:nvPr/>
        </p:nvSpPr>
        <p:spPr>
          <a:xfrm>
            <a:off x="2" y="2908018"/>
            <a:ext cx="4990407" cy="20933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b="1" kern="1200" cap="all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54">
              <a:defRPr/>
            </a:pPr>
            <a:r>
              <a:rPr lang="en-US" sz="3200" b="0" cap="none" dirty="0">
                <a:solidFill>
                  <a:schemeClr val="tx1"/>
                </a:solidFill>
                <a:latin typeface="Helvetica Neue" panose="02000503000000020004"/>
                <a:cs typeface="Calibri" panose="020F0502020204030204" pitchFamily="34" charset="0"/>
              </a:rPr>
              <a:t>Your </a:t>
            </a:r>
            <a:r>
              <a:rPr lang="en-US" sz="3200" cap="none" dirty="0">
                <a:solidFill>
                  <a:schemeClr val="tx1"/>
                </a:solidFill>
                <a:latin typeface="Helvetica Neue" panose="02000503000000020004"/>
                <a:cs typeface="Calibri" panose="020F0502020204030204" pitchFamily="34" charset="0"/>
              </a:rPr>
              <a:t>training will begin</a:t>
            </a:r>
            <a:r>
              <a:rPr lang="en-US" sz="3200" b="0" cap="none" dirty="0">
                <a:solidFill>
                  <a:schemeClr val="tx1"/>
                </a:solidFill>
                <a:latin typeface="Helvetica Neue" panose="02000503000000020004"/>
                <a:cs typeface="Calibri" panose="020F0502020204030204" pitchFamily="34" charset="0"/>
              </a:rPr>
              <a:t>. </a:t>
            </a:r>
            <a:endParaRPr lang="en-US" sz="2800" cap="none" dirty="0">
              <a:solidFill>
                <a:schemeClr val="tx1"/>
              </a:solidFill>
              <a:latin typeface="Helvetica Neue" panose="02000503000000020004"/>
              <a:cs typeface="Calibri" panose="020F0502020204030204" pitchFamily="34" charset="0"/>
            </a:endParaRPr>
          </a:p>
        </p:txBody>
      </p:sp>
      <p:pic>
        <p:nvPicPr>
          <p:cNvPr id="7" name="Google Shape;102;p21">
            <a:extLst>
              <a:ext uri="{FF2B5EF4-FFF2-40B4-BE49-F238E27FC236}">
                <a16:creationId xmlns:a16="http://schemas.microsoft.com/office/drawing/2014/main" id="{17FE7F00-B834-4A78-B776-C5A6FB515C0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4383" y="1009650"/>
            <a:ext cx="7707618" cy="483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1212415"/>
      </p:ext>
    </p:extLst>
  </p:cSld>
  <p:clrMapOvr>
    <a:masterClrMapping/>
  </p:clrMapOvr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Kognito">
      <a:dk1>
        <a:srgbClr val="000000"/>
      </a:dk1>
      <a:lt1>
        <a:srgbClr val="CCCCCC"/>
      </a:lt1>
      <a:dk2>
        <a:srgbClr val="033A63"/>
      </a:dk2>
      <a:lt2>
        <a:srgbClr val="FFFFFF"/>
      </a:lt2>
      <a:accent1>
        <a:srgbClr val="0E93BA"/>
      </a:accent1>
      <a:accent2>
        <a:srgbClr val="E3832B"/>
      </a:accent2>
      <a:accent3>
        <a:srgbClr val="76B043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eme2 - ORANGE BA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 - ORANGE BAR" id="{6A6A2E90-BB41-4157-B402-39B3C490C2CA}" vid="{49A22D92-9C01-4F5E-9F2B-B8135F3CE5F8}"/>
    </a:ext>
  </a:extLst>
</a:theme>
</file>

<file path=ppt/theme/theme13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8_Office Theme">
  <a:themeElements>
    <a:clrScheme name="Kognito">
      <a:dk1>
        <a:srgbClr val="000000"/>
      </a:dk1>
      <a:lt1>
        <a:srgbClr val="CCCCCC"/>
      </a:lt1>
      <a:dk2>
        <a:srgbClr val="033A63"/>
      </a:dk2>
      <a:lt2>
        <a:srgbClr val="FFFFFF"/>
      </a:lt2>
      <a:accent1>
        <a:srgbClr val="0E93BA"/>
      </a:accent1>
      <a:accent2>
        <a:srgbClr val="E3832B"/>
      </a:accent2>
      <a:accent3>
        <a:srgbClr val="76B043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Kognito">
      <a:dk1>
        <a:srgbClr val="000000"/>
      </a:dk1>
      <a:lt1>
        <a:srgbClr val="CCCCCC"/>
      </a:lt1>
      <a:dk2>
        <a:srgbClr val="033A63"/>
      </a:dk2>
      <a:lt2>
        <a:srgbClr val="FFFFFF"/>
      </a:lt2>
      <a:accent1>
        <a:srgbClr val="0E93BA"/>
      </a:accent1>
      <a:accent2>
        <a:srgbClr val="E3832B"/>
      </a:accent2>
      <a:accent3>
        <a:srgbClr val="76B043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eme2 - Kog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 - Kognito" id="{2AA936B6-AD83-4D30-B67F-0B5B4A76D88C}" vid="{9DCF4D61-25EA-45D3-BFAC-8F534F4D13DE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15e25d7-8023-46db-9632-4c6be884afc3">
      <Terms xmlns="http://schemas.microsoft.com/office/infopath/2007/PartnerControls"/>
    </lcf76f155ced4ddcb4097134ff3c332f>
    <TaxCatchAll xmlns="730d872f-18c6-4ab5-9278-223e622b27c5" xsi:nil="true"/>
    <SharedWithUsers xmlns="730d872f-18c6-4ab5-9278-223e622b27c5">
      <UserInfo>
        <DisplayName>Alyssa Belanger</DisplayName>
        <AccountId>53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6837C1E23BAB48AFE6F60283E1B13C" ma:contentTypeVersion="15" ma:contentTypeDescription="Create a new document." ma:contentTypeScope="" ma:versionID="30dda2dd6b839c3e225d6770b9e4087d">
  <xsd:schema xmlns:xsd="http://www.w3.org/2001/XMLSchema" xmlns:xs="http://www.w3.org/2001/XMLSchema" xmlns:p="http://schemas.microsoft.com/office/2006/metadata/properties" xmlns:ns2="415e25d7-8023-46db-9632-4c6be884afc3" xmlns:ns3="730d872f-18c6-4ab5-9278-223e622b27c5" targetNamespace="http://schemas.microsoft.com/office/2006/metadata/properties" ma:root="true" ma:fieldsID="e805b462e643b1f7b635fc39653cf074" ns2:_="" ns3:_="">
    <xsd:import namespace="415e25d7-8023-46db-9632-4c6be884afc3"/>
    <xsd:import namespace="730d872f-18c6-4ab5-9278-223e622b27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5e25d7-8023-46db-9632-4c6be884af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8afafd8-9f7e-41ef-9757-3264a724b3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0d872f-18c6-4ab5-9278-223e622b27c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e611ab7-216f-47b3-895b-b25fa3e24549}" ma:internalName="TaxCatchAll" ma:showField="CatchAllData" ma:web="730d872f-18c6-4ab5-9278-223e622b27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89AD11-2708-46B5-BBEB-9D49A4C197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529EE4-8BB3-4E2D-BA82-B9C6ACC65807}">
  <ds:schemaRefs>
    <ds:schemaRef ds:uri="415e25d7-8023-46db-9632-4c6be884afc3"/>
    <ds:schemaRef ds:uri="730d872f-18c6-4ab5-9278-223e622b27c5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09DB60D-EAA9-44CF-9E15-7EB37D676238}">
  <ds:schemaRefs>
    <ds:schemaRef ds:uri="415e25d7-8023-46db-9632-4c6be884afc3"/>
    <ds:schemaRef ds:uri="730d872f-18c6-4ab5-9278-223e622b27c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81</Words>
  <Application>Microsoft Office PowerPoint</Application>
  <PresentationFormat>Widescreen</PresentationFormat>
  <Paragraphs>16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9</vt:i4>
      </vt:variant>
    </vt:vector>
  </HeadingPairs>
  <TitlesOfParts>
    <vt:vector size="33" baseType="lpstr">
      <vt:lpstr>Arial</vt:lpstr>
      <vt:lpstr>Calibri</vt:lpstr>
      <vt:lpstr>Calibri Light</vt:lpstr>
      <vt:lpstr>Georgia</vt:lpstr>
      <vt:lpstr>Helvetica Neue</vt:lpstr>
      <vt:lpstr>Noto Sans Symbols</vt:lpstr>
      <vt:lpstr>Wingdings</vt:lpstr>
      <vt:lpstr>3_Custom Design</vt:lpstr>
      <vt:lpstr>5_Custom Design</vt:lpstr>
      <vt:lpstr>4_Custom Design</vt:lpstr>
      <vt:lpstr>6_Office Theme</vt:lpstr>
      <vt:lpstr>9_Custom Design</vt:lpstr>
      <vt:lpstr>Theme2 - Kognito</vt:lpstr>
      <vt:lpstr>6_Custom Design</vt:lpstr>
      <vt:lpstr>7_Custom Design</vt:lpstr>
      <vt:lpstr>10_Custom Design</vt:lpstr>
      <vt:lpstr>7_Office Theme</vt:lpstr>
      <vt:lpstr>11_Custom Design</vt:lpstr>
      <vt:lpstr>Theme2 - ORANGE BAR</vt:lpstr>
      <vt:lpstr>12_Custom Design</vt:lpstr>
      <vt:lpstr>13_Custom Design</vt:lpstr>
      <vt:lpstr>14_Custom Design</vt:lpstr>
      <vt:lpstr>8_Office Theme</vt:lpstr>
      <vt:lpstr>15_Custom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Hall</dc:creator>
  <cp:lastModifiedBy>Marques Nelson</cp:lastModifiedBy>
  <cp:revision>14</cp:revision>
  <dcterms:created xsi:type="dcterms:W3CDTF">2022-03-01T16:05:16Z</dcterms:created>
  <dcterms:modified xsi:type="dcterms:W3CDTF">2022-12-19T22:24:27Z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0x010100CE6837C1E23BAB48AFE6F60283E1B13C</vt:lpwstr>
  </property>
  <property fmtid="{D5CDD505-2E9C-101B-9397-08002B2CF9AE}" pid="3" name="MediaServiceImageTags">
    <vt:lpwstr/>
  </property>
</Properties>
</file>