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7396D-1A41-46CE-A3AF-89D58DDB517E}" v="1" dt="2026-02-09T15:47:40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Dickens" userId="278a9a5a7a0fa1a8" providerId="LiveId" clId="{E948F9D3-C26A-4D60-BA69-EACBFDBA7C5C}"/>
    <pc:docChg chg="custSel addSld modSld">
      <pc:chgData name="Tiffany Dickens" userId="278a9a5a7a0fa1a8" providerId="LiveId" clId="{E948F9D3-C26A-4D60-BA69-EACBFDBA7C5C}" dt="2026-02-09T15:49:57.724" v="31" actId="26606"/>
      <pc:docMkLst>
        <pc:docMk/>
      </pc:docMkLst>
      <pc:sldChg chg="addSp delSp modSp new mod setBg setClrOvrMap">
        <pc:chgData name="Tiffany Dickens" userId="278a9a5a7a0fa1a8" providerId="LiveId" clId="{E948F9D3-C26A-4D60-BA69-EACBFDBA7C5C}" dt="2026-02-09T15:49:57.724" v="31" actId="26606"/>
        <pc:sldMkLst>
          <pc:docMk/>
          <pc:sldMk cId="2562121096" sldId="269"/>
        </pc:sldMkLst>
        <pc:spChg chg="mod">
          <ac:chgData name="Tiffany Dickens" userId="278a9a5a7a0fa1a8" providerId="LiveId" clId="{E948F9D3-C26A-4D60-BA69-EACBFDBA7C5C}" dt="2026-02-09T15:49:57.724" v="31" actId="26606"/>
          <ac:spMkLst>
            <pc:docMk/>
            <pc:sldMk cId="2562121096" sldId="269"/>
            <ac:spMk id="2" creationId="{F93BD436-5401-0052-C70E-49F180F3B4AB}"/>
          </ac:spMkLst>
        </pc:spChg>
        <pc:spChg chg="mod">
          <ac:chgData name="Tiffany Dickens" userId="278a9a5a7a0fa1a8" providerId="LiveId" clId="{E948F9D3-C26A-4D60-BA69-EACBFDBA7C5C}" dt="2026-02-09T15:49:57.724" v="31" actId="26606"/>
          <ac:spMkLst>
            <pc:docMk/>
            <pc:sldMk cId="2562121096" sldId="269"/>
            <ac:spMk id="3" creationId="{6662B33D-AAAC-D97D-650A-FE57AF32C59F}"/>
          </ac:spMkLst>
        </pc:spChg>
        <pc:spChg chg="add del">
          <ac:chgData name="Tiffany Dickens" userId="278a9a5a7a0fa1a8" providerId="LiveId" clId="{E948F9D3-C26A-4D60-BA69-EACBFDBA7C5C}" dt="2026-02-09T15:49:57.724" v="31" actId="26606"/>
          <ac:spMkLst>
            <pc:docMk/>
            <pc:sldMk cId="2562121096" sldId="269"/>
            <ac:spMk id="10" creationId="{AC6EBE12-9B3E-43CB-B552-2C7A13853712}"/>
          </ac:spMkLst>
        </pc:spChg>
        <pc:spChg chg="add del">
          <ac:chgData name="Tiffany Dickens" userId="278a9a5a7a0fa1a8" providerId="LiveId" clId="{E948F9D3-C26A-4D60-BA69-EACBFDBA7C5C}" dt="2026-02-09T15:49:57.724" v="31" actId="26606"/>
          <ac:spMkLst>
            <pc:docMk/>
            <pc:sldMk cId="2562121096" sldId="269"/>
            <ac:spMk id="14" creationId="{AF2529C0-FA6B-474D-B1E5-73BA7011F599}"/>
          </ac:spMkLst>
        </pc:spChg>
        <pc:spChg chg="add">
          <ac:chgData name="Tiffany Dickens" userId="278a9a5a7a0fa1a8" providerId="LiveId" clId="{E948F9D3-C26A-4D60-BA69-EACBFDBA7C5C}" dt="2026-02-09T15:49:57.724" v="31" actId="26606"/>
          <ac:spMkLst>
            <pc:docMk/>
            <pc:sldMk cId="2562121096" sldId="269"/>
            <ac:spMk id="19" creationId="{C4E3B869-3361-4E8C-87BB-27794406A041}"/>
          </ac:spMkLst>
        </pc:spChg>
        <pc:spChg chg="add">
          <ac:chgData name="Tiffany Dickens" userId="278a9a5a7a0fa1a8" providerId="LiveId" clId="{E948F9D3-C26A-4D60-BA69-EACBFDBA7C5C}" dt="2026-02-09T15:49:57.724" v="31" actId="26606"/>
          <ac:spMkLst>
            <pc:docMk/>
            <pc:sldMk cId="2562121096" sldId="269"/>
            <ac:spMk id="23" creationId="{76B44A81-87EC-416C-8094-359C84FEF563}"/>
          </ac:spMkLst>
        </pc:spChg>
        <pc:spChg chg="add">
          <ac:chgData name="Tiffany Dickens" userId="278a9a5a7a0fa1a8" providerId="LiveId" clId="{E948F9D3-C26A-4D60-BA69-EACBFDBA7C5C}" dt="2026-02-09T15:49:57.724" v="31" actId="26606"/>
          <ac:spMkLst>
            <pc:docMk/>
            <pc:sldMk cId="2562121096" sldId="269"/>
            <ac:spMk id="25" creationId="{0C371495-4807-437C-B138-97390839F815}"/>
          </ac:spMkLst>
        </pc:spChg>
        <pc:picChg chg="add mod ord">
          <ac:chgData name="Tiffany Dickens" userId="278a9a5a7a0fa1a8" providerId="LiveId" clId="{E948F9D3-C26A-4D60-BA69-EACBFDBA7C5C}" dt="2026-02-09T15:49:57.724" v="31" actId="26606"/>
          <ac:picMkLst>
            <pc:docMk/>
            <pc:sldMk cId="2562121096" sldId="269"/>
            <ac:picMk id="5" creationId="{5E7EECE8-225E-76EE-7BC2-9CC062BA47DF}"/>
          </ac:picMkLst>
        </pc:picChg>
        <pc:picChg chg="add mod">
          <ac:chgData name="Tiffany Dickens" userId="278a9a5a7a0fa1a8" providerId="LiveId" clId="{E948F9D3-C26A-4D60-BA69-EACBFDBA7C5C}" dt="2026-02-09T15:49:57.724" v="31" actId="26606"/>
          <ac:picMkLst>
            <pc:docMk/>
            <pc:sldMk cId="2562121096" sldId="269"/>
            <ac:picMk id="7" creationId="{290E11C7-7EB6-02AE-F091-4457EBABD0DE}"/>
          </ac:picMkLst>
        </pc:picChg>
        <pc:picChg chg="add del">
          <ac:chgData name="Tiffany Dickens" userId="278a9a5a7a0fa1a8" providerId="LiveId" clId="{E948F9D3-C26A-4D60-BA69-EACBFDBA7C5C}" dt="2026-02-09T15:49:57.724" v="31" actId="26606"/>
          <ac:picMkLst>
            <pc:docMk/>
            <pc:sldMk cId="2562121096" sldId="269"/>
            <ac:picMk id="12" creationId="{137465C4-4FD6-41C0-9B8F-23FDEF42447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DCD36-EA0D-4D9D-B374-4760D7332D8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982B2-255C-4ABE-B133-451FC2241D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 our journey, progress, and readiness</a:t>
          </a:r>
        </a:p>
      </dgm:t>
    </dgm:pt>
    <dgm:pt modelId="{66959880-C8F5-466B-ADA6-3DE5965C8424}" type="parTrans" cxnId="{450937C1-EC4D-4896-B19C-D11D5AFCE8A4}">
      <dgm:prSet/>
      <dgm:spPr/>
      <dgm:t>
        <a:bodyPr/>
        <a:lstStyle/>
        <a:p>
          <a:endParaRPr lang="en-US"/>
        </a:p>
      </dgm:t>
    </dgm:pt>
    <dgm:pt modelId="{4868840B-B2C1-4894-9E3F-98E1B31C68B0}" type="sibTrans" cxnId="{450937C1-EC4D-4896-B19C-D11D5AFCE8A4}">
      <dgm:prSet/>
      <dgm:spPr/>
      <dgm:t>
        <a:bodyPr/>
        <a:lstStyle/>
        <a:p>
          <a:endParaRPr lang="en-US"/>
        </a:p>
      </dgm:t>
    </dgm:pt>
    <dgm:pt modelId="{C10BF46E-2333-4325-A4CC-10980E2A9F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Highlight healing, inclusion, and sustainability</a:t>
          </a:r>
        </a:p>
      </dgm:t>
    </dgm:pt>
    <dgm:pt modelId="{B52DC58A-AFE3-4B19-9DE1-FB9DD940898F}" type="parTrans" cxnId="{68C751DB-14F1-49A6-B5DE-F5E67E43276B}">
      <dgm:prSet/>
      <dgm:spPr/>
      <dgm:t>
        <a:bodyPr/>
        <a:lstStyle/>
        <a:p>
          <a:endParaRPr lang="en-US"/>
        </a:p>
      </dgm:t>
    </dgm:pt>
    <dgm:pt modelId="{59710F84-53D4-4813-9895-EC44D01D36CB}" type="sibTrans" cxnId="{68C751DB-14F1-49A6-B5DE-F5E67E43276B}">
      <dgm:prSet/>
      <dgm:spPr/>
      <dgm:t>
        <a:bodyPr/>
        <a:lstStyle/>
        <a:p>
          <a:endParaRPr lang="en-US"/>
        </a:p>
      </dgm:t>
    </dgm:pt>
    <dgm:pt modelId="{B0D76252-CFBD-49A3-9D98-0A68FCDCA5C4}" type="pres">
      <dgm:prSet presAssocID="{5E2DCD36-EA0D-4D9D-B374-4760D7332D81}" presName="root" presStyleCnt="0">
        <dgm:presLayoutVars>
          <dgm:dir/>
          <dgm:resizeHandles val="exact"/>
        </dgm:presLayoutVars>
      </dgm:prSet>
      <dgm:spPr/>
    </dgm:pt>
    <dgm:pt modelId="{599C91F7-2401-469D-BC7C-C0696A242DDE}" type="pres">
      <dgm:prSet presAssocID="{263982B2-255C-4ABE-B133-451FC2241DD7}" presName="compNode" presStyleCnt="0"/>
      <dgm:spPr/>
    </dgm:pt>
    <dgm:pt modelId="{4CC620F8-477A-4850-A862-C1CAEAED268B}" type="pres">
      <dgm:prSet presAssocID="{263982B2-255C-4ABE-B133-451FC2241DD7}" presName="bgRect" presStyleLbl="bgShp" presStyleIdx="0" presStyleCnt="2"/>
      <dgm:spPr/>
    </dgm:pt>
    <dgm:pt modelId="{59A54E5B-39AB-469E-96C4-1CE922F4BA38}" type="pres">
      <dgm:prSet presAssocID="{263982B2-255C-4ABE-B133-451FC2241D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C97F50F0-8E93-4B49-9AFA-19C82D880A2B}" type="pres">
      <dgm:prSet presAssocID="{263982B2-255C-4ABE-B133-451FC2241DD7}" presName="spaceRect" presStyleCnt="0"/>
      <dgm:spPr/>
    </dgm:pt>
    <dgm:pt modelId="{08F2A1C3-4EB9-411D-A85F-0F5C313BCF4B}" type="pres">
      <dgm:prSet presAssocID="{263982B2-255C-4ABE-B133-451FC2241DD7}" presName="parTx" presStyleLbl="revTx" presStyleIdx="0" presStyleCnt="2">
        <dgm:presLayoutVars>
          <dgm:chMax val="0"/>
          <dgm:chPref val="0"/>
        </dgm:presLayoutVars>
      </dgm:prSet>
      <dgm:spPr/>
    </dgm:pt>
    <dgm:pt modelId="{1896BCCE-494E-4326-867D-40B384068BB3}" type="pres">
      <dgm:prSet presAssocID="{4868840B-B2C1-4894-9E3F-98E1B31C68B0}" presName="sibTrans" presStyleCnt="0"/>
      <dgm:spPr/>
    </dgm:pt>
    <dgm:pt modelId="{A5CEF216-AF63-4895-8C16-272B1131FE67}" type="pres">
      <dgm:prSet presAssocID="{C10BF46E-2333-4325-A4CC-10980E2A9F89}" presName="compNode" presStyleCnt="0"/>
      <dgm:spPr/>
    </dgm:pt>
    <dgm:pt modelId="{003E51E2-61DB-424F-A9F0-645320E6EC95}" type="pres">
      <dgm:prSet presAssocID="{C10BF46E-2333-4325-A4CC-10980E2A9F89}" presName="bgRect" presStyleLbl="bgShp" presStyleIdx="1" presStyleCnt="2"/>
      <dgm:spPr/>
    </dgm:pt>
    <dgm:pt modelId="{8C30FB90-ED8F-4F7A-9962-66DB25E89FF1}" type="pres">
      <dgm:prSet presAssocID="{C10BF46E-2333-4325-A4CC-10980E2A9F8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017749C3-7C0C-4934-BA4A-D728B38FD2F8}" type="pres">
      <dgm:prSet presAssocID="{C10BF46E-2333-4325-A4CC-10980E2A9F89}" presName="spaceRect" presStyleCnt="0"/>
      <dgm:spPr/>
    </dgm:pt>
    <dgm:pt modelId="{D9D81BF5-5198-4095-8E18-06AD5F3227AC}" type="pres">
      <dgm:prSet presAssocID="{C10BF46E-2333-4325-A4CC-10980E2A9F8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9D3B90D-B32B-41AC-A389-A6AE2985B5A3}" type="presOf" srcId="{5E2DCD36-EA0D-4D9D-B374-4760D7332D81}" destId="{B0D76252-CFBD-49A3-9D98-0A68FCDCA5C4}" srcOrd="0" destOrd="0" presId="urn:microsoft.com/office/officeart/2018/2/layout/IconVerticalSolidList"/>
    <dgm:cxn modelId="{86F1906C-195B-4C50-8144-AAA6EFAAC8DE}" type="presOf" srcId="{263982B2-255C-4ABE-B133-451FC2241DD7}" destId="{08F2A1C3-4EB9-411D-A85F-0F5C313BCF4B}" srcOrd="0" destOrd="0" presId="urn:microsoft.com/office/officeart/2018/2/layout/IconVerticalSolidList"/>
    <dgm:cxn modelId="{97EFB5B5-2C57-4A11-A36E-7966FD44FB71}" type="presOf" srcId="{C10BF46E-2333-4325-A4CC-10980E2A9F89}" destId="{D9D81BF5-5198-4095-8E18-06AD5F3227AC}" srcOrd="0" destOrd="0" presId="urn:microsoft.com/office/officeart/2018/2/layout/IconVerticalSolidList"/>
    <dgm:cxn modelId="{450937C1-EC4D-4896-B19C-D11D5AFCE8A4}" srcId="{5E2DCD36-EA0D-4D9D-B374-4760D7332D81}" destId="{263982B2-255C-4ABE-B133-451FC2241DD7}" srcOrd="0" destOrd="0" parTransId="{66959880-C8F5-466B-ADA6-3DE5965C8424}" sibTransId="{4868840B-B2C1-4894-9E3F-98E1B31C68B0}"/>
    <dgm:cxn modelId="{68C751DB-14F1-49A6-B5DE-F5E67E43276B}" srcId="{5E2DCD36-EA0D-4D9D-B374-4760D7332D81}" destId="{C10BF46E-2333-4325-A4CC-10980E2A9F89}" srcOrd="1" destOrd="0" parTransId="{B52DC58A-AFE3-4B19-9DE1-FB9DD940898F}" sibTransId="{59710F84-53D4-4813-9895-EC44D01D36CB}"/>
    <dgm:cxn modelId="{C91770DD-C57A-40F3-B56D-2A8C45158F5A}" type="presParOf" srcId="{B0D76252-CFBD-49A3-9D98-0A68FCDCA5C4}" destId="{599C91F7-2401-469D-BC7C-C0696A242DDE}" srcOrd="0" destOrd="0" presId="urn:microsoft.com/office/officeart/2018/2/layout/IconVerticalSolidList"/>
    <dgm:cxn modelId="{40F635FA-9440-4E99-9357-EBF16DCD9A9D}" type="presParOf" srcId="{599C91F7-2401-469D-BC7C-C0696A242DDE}" destId="{4CC620F8-477A-4850-A862-C1CAEAED268B}" srcOrd="0" destOrd="0" presId="urn:microsoft.com/office/officeart/2018/2/layout/IconVerticalSolidList"/>
    <dgm:cxn modelId="{6334D51D-5319-4128-98C2-CC8D6826EA8A}" type="presParOf" srcId="{599C91F7-2401-469D-BC7C-C0696A242DDE}" destId="{59A54E5B-39AB-469E-96C4-1CE922F4BA38}" srcOrd="1" destOrd="0" presId="urn:microsoft.com/office/officeart/2018/2/layout/IconVerticalSolidList"/>
    <dgm:cxn modelId="{FF351FE6-3909-4AD4-80C3-291626286F7F}" type="presParOf" srcId="{599C91F7-2401-469D-BC7C-C0696A242DDE}" destId="{C97F50F0-8E93-4B49-9AFA-19C82D880A2B}" srcOrd="2" destOrd="0" presId="urn:microsoft.com/office/officeart/2018/2/layout/IconVerticalSolidList"/>
    <dgm:cxn modelId="{A49DA61D-83D2-47F5-8264-FA7A46405CCB}" type="presParOf" srcId="{599C91F7-2401-469D-BC7C-C0696A242DDE}" destId="{08F2A1C3-4EB9-411D-A85F-0F5C313BCF4B}" srcOrd="3" destOrd="0" presId="urn:microsoft.com/office/officeart/2018/2/layout/IconVerticalSolidList"/>
    <dgm:cxn modelId="{F4612712-B7E1-4857-B73F-8D3606353BDD}" type="presParOf" srcId="{B0D76252-CFBD-49A3-9D98-0A68FCDCA5C4}" destId="{1896BCCE-494E-4326-867D-40B384068BB3}" srcOrd="1" destOrd="0" presId="urn:microsoft.com/office/officeart/2018/2/layout/IconVerticalSolidList"/>
    <dgm:cxn modelId="{9F8B9680-F5DD-4605-88F7-9EF1CB135AE7}" type="presParOf" srcId="{B0D76252-CFBD-49A3-9D98-0A68FCDCA5C4}" destId="{A5CEF216-AF63-4895-8C16-272B1131FE67}" srcOrd="2" destOrd="0" presId="urn:microsoft.com/office/officeart/2018/2/layout/IconVerticalSolidList"/>
    <dgm:cxn modelId="{F7F362C0-ECB4-431C-B444-48279B939860}" type="presParOf" srcId="{A5CEF216-AF63-4895-8C16-272B1131FE67}" destId="{003E51E2-61DB-424F-A9F0-645320E6EC95}" srcOrd="0" destOrd="0" presId="urn:microsoft.com/office/officeart/2018/2/layout/IconVerticalSolidList"/>
    <dgm:cxn modelId="{B8071978-75D1-4178-B39F-8281B35D7AE0}" type="presParOf" srcId="{A5CEF216-AF63-4895-8C16-272B1131FE67}" destId="{8C30FB90-ED8F-4F7A-9962-66DB25E89FF1}" srcOrd="1" destOrd="0" presId="urn:microsoft.com/office/officeart/2018/2/layout/IconVerticalSolidList"/>
    <dgm:cxn modelId="{E0149061-88E5-42F7-9C56-65EF5B36E828}" type="presParOf" srcId="{A5CEF216-AF63-4895-8C16-272B1131FE67}" destId="{017749C3-7C0C-4934-BA4A-D728B38FD2F8}" srcOrd="2" destOrd="0" presId="urn:microsoft.com/office/officeart/2018/2/layout/IconVerticalSolidList"/>
    <dgm:cxn modelId="{F35AF862-74E2-4CC3-AB14-28CF0148D705}" type="presParOf" srcId="{A5CEF216-AF63-4895-8C16-272B1131FE67}" destId="{D9D81BF5-5198-4095-8E18-06AD5F3227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443A7-1E96-4BF7-A836-35199C2A51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0F46D0-908B-4A41-8788-10E8BFA1580B}">
      <dgm:prSet/>
      <dgm:spPr/>
      <dgm:t>
        <a:bodyPr/>
        <a:lstStyle/>
        <a:p>
          <a:r>
            <a:rPr lang="en-US"/>
            <a:t>Gaining approval to serve both tribal and non-tribal guests</a:t>
          </a:r>
        </a:p>
      </dgm:t>
    </dgm:pt>
    <dgm:pt modelId="{5CC931F8-A6A3-4899-98F1-C3F34BA6E48F}" type="parTrans" cxnId="{AFA2649B-E235-47D5-B692-C8CFF97B1C23}">
      <dgm:prSet/>
      <dgm:spPr/>
      <dgm:t>
        <a:bodyPr/>
        <a:lstStyle/>
        <a:p>
          <a:endParaRPr lang="en-US"/>
        </a:p>
      </dgm:t>
    </dgm:pt>
    <dgm:pt modelId="{E527D28F-AF56-4878-89EE-0B8A752C37F7}" type="sibTrans" cxnId="{AFA2649B-E235-47D5-B692-C8CFF97B1C23}">
      <dgm:prSet/>
      <dgm:spPr/>
      <dgm:t>
        <a:bodyPr/>
        <a:lstStyle/>
        <a:p>
          <a:endParaRPr lang="en-US"/>
        </a:p>
      </dgm:t>
    </dgm:pt>
    <dgm:pt modelId="{AE9842B3-34D9-4234-9696-728354049A7C}">
      <dgm:prSet/>
      <dgm:spPr/>
      <dgm:t>
        <a:bodyPr/>
        <a:lstStyle/>
        <a:p>
          <a:r>
            <a:rPr lang="en-US" dirty="0"/>
            <a:t>Required trust, dialogue, and persistence</a:t>
          </a:r>
        </a:p>
      </dgm:t>
    </dgm:pt>
    <dgm:pt modelId="{F1CA2E3F-96EE-496C-B1B2-64C52B5113ED}" type="parTrans" cxnId="{F0BE7EEE-15F8-4A47-A451-35B497D2456B}">
      <dgm:prSet/>
      <dgm:spPr/>
      <dgm:t>
        <a:bodyPr/>
        <a:lstStyle/>
        <a:p>
          <a:endParaRPr lang="en-US"/>
        </a:p>
      </dgm:t>
    </dgm:pt>
    <dgm:pt modelId="{2611FF42-CD07-4C7B-925B-11C88B3C1DA6}" type="sibTrans" cxnId="{F0BE7EEE-15F8-4A47-A451-35B497D2456B}">
      <dgm:prSet/>
      <dgm:spPr/>
      <dgm:t>
        <a:bodyPr/>
        <a:lstStyle/>
        <a:p>
          <a:endParaRPr lang="en-US"/>
        </a:p>
      </dgm:t>
    </dgm:pt>
    <dgm:pt modelId="{C347F19E-C836-4D50-A93B-E6230711792C}" type="pres">
      <dgm:prSet presAssocID="{38F443A7-1E96-4BF7-A836-35199C2A51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E8A99D-B4BC-4E27-BDF7-B5EE3139330C}" type="pres">
      <dgm:prSet presAssocID="{460F46D0-908B-4A41-8788-10E8BFA1580B}" presName="hierRoot1" presStyleCnt="0"/>
      <dgm:spPr/>
    </dgm:pt>
    <dgm:pt modelId="{39F70DE9-14DF-41F6-B0A5-E04CDB70ACA7}" type="pres">
      <dgm:prSet presAssocID="{460F46D0-908B-4A41-8788-10E8BFA1580B}" presName="composite" presStyleCnt="0"/>
      <dgm:spPr/>
    </dgm:pt>
    <dgm:pt modelId="{61C8FBA5-FCAB-401B-9673-F6B9537F8E05}" type="pres">
      <dgm:prSet presAssocID="{460F46D0-908B-4A41-8788-10E8BFA1580B}" presName="background" presStyleLbl="node0" presStyleIdx="0" presStyleCnt="2"/>
      <dgm:spPr/>
    </dgm:pt>
    <dgm:pt modelId="{7F957940-50F9-42F7-8D78-D7CEC586CA8F}" type="pres">
      <dgm:prSet presAssocID="{460F46D0-908B-4A41-8788-10E8BFA1580B}" presName="text" presStyleLbl="fgAcc0" presStyleIdx="0" presStyleCnt="2">
        <dgm:presLayoutVars>
          <dgm:chPref val="3"/>
        </dgm:presLayoutVars>
      </dgm:prSet>
      <dgm:spPr/>
    </dgm:pt>
    <dgm:pt modelId="{0E0EA8A3-B6FC-4B96-AA86-F235961930F2}" type="pres">
      <dgm:prSet presAssocID="{460F46D0-908B-4A41-8788-10E8BFA1580B}" presName="hierChild2" presStyleCnt="0"/>
      <dgm:spPr/>
    </dgm:pt>
    <dgm:pt modelId="{FC2FC148-E5A1-4628-A50D-D36E07FFF1C6}" type="pres">
      <dgm:prSet presAssocID="{AE9842B3-34D9-4234-9696-728354049A7C}" presName="hierRoot1" presStyleCnt="0"/>
      <dgm:spPr/>
    </dgm:pt>
    <dgm:pt modelId="{8AA009CC-11C0-49F5-95DB-151A4B61C387}" type="pres">
      <dgm:prSet presAssocID="{AE9842B3-34D9-4234-9696-728354049A7C}" presName="composite" presStyleCnt="0"/>
      <dgm:spPr/>
    </dgm:pt>
    <dgm:pt modelId="{9A38C4F4-A640-4C1F-996E-9CF410FB0AC3}" type="pres">
      <dgm:prSet presAssocID="{AE9842B3-34D9-4234-9696-728354049A7C}" presName="background" presStyleLbl="node0" presStyleIdx="1" presStyleCnt="2"/>
      <dgm:spPr/>
    </dgm:pt>
    <dgm:pt modelId="{07C04B31-C689-49FC-AD06-54B4EA575E21}" type="pres">
      <dgm:prSet presAssocID="{AE9842B3-34D9-4234-9696-728354049A7C}" presName="text" presStyleLbl="fgAcc0" presStyleIdx="1" presStyleCnt="2">
        <dgm:presLayoutVars>
          <dgm:chPref val="3"/>
        </dgm:presLayoutVars>
      </dgm:prSet>
      <dgm:spPr/>
    </dgm:pt>
    <dgm:pt modelId="{F4783B8D-488C-4CFC-8769-3BD26F2AF233}" type="pres">
      <dgm:prSet presAssocID="{AE9842B3-34D9-4234-9696-728354049A7C}" presName="hierChild2" presStyleCnt="0"/>
      <dgm:spPr/>
    </dgm:pt>
  </dgm:ptLst>
  <dgm:cxnLst>
    <dgm:cxn modelId="{2E6EF01D-355C-4D31-9FCC-AC82EB0DAD6F}" type="presOf" srcId="{460F46D0-908B-4A41-8788-10E8BFA1580B}" destId="{7F957940-50F9-42F7-8D78-D7CEC586CA8F}" srcOrd="0" destOrd="0" presId="urn:microsoft.com/office/officeart/2005/8/layout/hierarchy1"/>
    <dgm:cxn modelId="{3678A54E-EA9E-4110-899E-FFE396CA9B80}" type="presOf" srcId="{38F443A7-1E96-4BF7-A836-35199C2A51EA}" destId="{C347F19E-C836-4D50-A93B-E6230711792C}" srcOrd="0" destOrd="0" presId="urn:microsoft.com/office/officeart/2005/8/layout/hierarchy1"/>
    <dgm:cxn modelId="{AFA2649B-E235-47D5-B692-C8CFF97B1C23}" srcId="{38F443A7-1E96-4BF7-A836-35199C2A51EA}" destId="{460F46D0-908B-4A41-8788-10E8BFA1580B}" srcOrd="0" destOrd="0" parTransId="{5CC931F8-A6A3-4899-98F1-C3F34BA6E48F}" sibTransId="{E527D28F-AF56-4878-89EE-0B8A752C37F7}"/>
    <dgm:cxn modelId="{6A387DB7-3300-4265-BE36-ADD0B9EEE7A6}" type="presOf" srcId="{AE9842B3-34D9-4234-9696-728354049A7C}" destId="{07C04B31-C689-49FC-AD06-54B4EA575E21}" srcOrd="0" destOrd="0" presId="urn:microsoft.com/office/officeart/2005/8/layout/hierarchy1"/>
    <dgm:cxn modelId="{F0BE7EEE-15F8-4A47-A451-35B497D2456B}" srcId="{38F443A7-1E96-4BF7-A836-35199C2A51EA}" destId="{AE9842B3-34D9-4234-9696-728354049A7C}" srcOrd="1" destOrd="0" parTransId="{F1CA2E3F-96EE-496C-B1B2-64C52B5113ED}" sibTransId="{2611FF42-CD07-4C7B-925B-11C88B3C1DA6}"/>
    <dgm:cxn modelId="{D326CF71-A346-4BDF-B8EE-0D6A708BD163}" type="presParOf" srcId="{C347F19E-C836-4D50-A93B-E6230711792C}" destId="{DDE8A99D-B4BC-4E27-BDF7-B5EE3139330C}" srcOrd="0" destOrd="0" presId="urn:microsoft.com/office/officeart/2005/8/layout/hierarchy1"/>
    <dgm:cxn modelId="{607470C4-EA42-4F7C-A1CF-EACA7D425629}" type="presParOf" srcId="{DDE8A99D-B4BC-4E27-BDF7-B5EE3139330C}" destId="{39F70DE9-14DF-41F6-B0A5-E04CDB70ACA7}" srcOrd="0" destOrd="0" presId="urn:microsoft.com/office/officeart/2005/8/layout/hierarchy1"/>
    <dgm:cxn modelId="{20644E32-429C-4EC2-8084-786E6CD5ACE9}" type="presParOf" srcId="{39F70DE9-14DF-41F6-B0A5-E04CDB70ACA7}" destId="{61C8FBA5-FCAB-401B-9673-F6B9537F8E05}" srcOrd="0" destOrd="0" presId="urn:microsoft.com/office/officeart/2005/8/layout/hierarchy1"/>
    <dgm:cxn modelId="{962624BA-8BF7-4A97-A853-0C08AA41619F}" type="presParOf" srcId="{39F70DE9-14DF-41F6-B0A5-E04CDB70ACA7}" destId="{7F957940-50F9-42F7-8D78-D7CEC586CA8F}" srcOrd="1" destOrd="0" presId="urn:microsoft.com/office/officeart/2005/8/layout/hierarchy1"/>
    <dgm:cxn modelId="{301DB1EF-093E-42C1-8675-8EC42F008473}" type="presParOf" srcId="{DDE8A99D-B4BC-4E27-BDF7-B5EE3139330C}" destId="{0E0EA8A3-B6FC-4B96-AA86-F235961930F2}" srcOrd="1" destOrd="0" presId="urn:microsoft.com/office/officeart/2005/8/layout/hierarchy1"/>
    <dgm:cxn modelId="{B01C129D-9090-45EF-B757-19EAB9AA17C4}" type="presParOf" srcId="{C347F19E-C836-4D50-A93B-E6230711792C}" destId="{FC2FC148-E5A1-4628-A50D-D36E07FFF1C6}" srcOrd="1" destOrd="0" presId="urn:microsoft.com/office/officeart/2005/8/layout/hierarchy1"/>
    <dgm:cxn modelId="{59A18CBF-97B3-4197-90CF-AFE4A7513B87}" type="presParOf" srcId="{FC2FC148-E5A1-4628-A50D-D36E07FFF1C6}" destId="{8AA009CC-11C0-49F5-95DB-151A4B61C387}" srcOrd="0" destOrd="0" presId="urn:microsoft.com/office/officeart/2005/8/layout/hierarchy1"/>
    <dgm:cxn modelId="{9F4A625F-6554-4638-B827-B5D7D8528445}" type="presParOf" srcId="{8AA009CC-11C0-49F5-95DB-151A4B61C387}" destId="{9A38C4F4-A640-4C1F-996E-9CF410FB0AC3}" srcOrd="0" destOrd="0" presId="urn:microsoft.com/office/officeart/2005/8/layout/hierarchy1"/>
    <dgm:cxn modelId="{9240A7BD-CE1D-413C-8871-3A8D0FF43209}" type="presParOf" srcId="{8AA009CC-11C0-49F5-95DB-151A4B61C387}" destId="{07C04B31-C689-49FC-AD06-54B4EA575E21}" srcOrd="1" destOrd="0" presId="urn:microsoft.com/office/officeart/2005/8/layout/hierarchy1"/>
    <dgm:cxn modelId="{9C969ADF-DAAA-4337-8B25-F47835BFC2C3}" type="presParOf" srcId="{FC2FC148-E5A1-4628-A50D-D36E07FFF1C6}" destId="{F4783B8D-488C-4CFC-8769-3BD26F2AF2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A9CA44-F708-461A-BC43-889D94A776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D36C1F9-229F-4778-BD18-9384B47BB383}">
      <dgm:prSet/>
      <dgm:spPr/>
      <dgm:t>
        <a:bodyPr/>
        <a:lstStyle/>
        <a:p>
          <a:pPr>
            <a:defRPr cap="all"/>
          </a:pPr>
          <a:r>
            <a:rPr lang="en-US"/>
            <a:t>Safe, welcoming, healing environment</a:t>
          </a:r>
        </a:p>
      </dgm:t>
    </dgm:pt>
    <dgm:pt modelId="{BCEFC7DC-A08C-4F84-B4AA-56E08CA65C26}" type="parTrans" cxnId="{928E0BD8-AE86-4F05-B444-8203CE8998EA}">
      <dgm:prSet/>
      <dgm:spPr/>
      <dgm:t>
        <a:bodyPr/>
        <a:lstStyle/>
        <a:p>
          <a:endParaRPr lang="en-US"/>
        </a:p>
      </dgm:t>
    </dgm:pt>
    <dgm:pt modelId="{8D43E864-1DC1-48E7-B0D3-FFAC8CE1C7E4}" type="sibTrans" cxnId="{928E0BD8-AE86-4F05-B444-8203CE8998EA}">
      <dgm:prSet/>
      <dgm:spPr/>
      <dgm:t>
        <a:bodyPr/>
        <a:lstStyle/>
        <a:p>
          <a:endParaRPr lang="en-US"/>
        </a:p>
      </dgm:t>
    </dgm:pt>
    <dgm:pt modelId="{D5B93EB6-272E-4E5E-A09E-5CB617216926}">
      <dgm:prSet/>
      <dgm:spPr/>
      <dgm:t>
        <a:bodyPr/>
        <a:lstStyle/>
        <a:p>
          <a:pPr>
            <a:defRPr cap="all"/>
          </a:pPr>
          <a:r>
            <a:rPr lang="en-US"/>
            <a:t>Lodge is fully ready</a:t>
          </a:r>
        </a:p>
      </dgm:t>
    </dgm:pt>
    <dgm:pt modelId="{E9B3866E-3D12-427C-BDCB-D6AEA37428BF}" type="parTrans" cxnId="{82421B7B-735A-4B66-AED1-C14B42FCA1D6}">
      <dgm:prSet/>
      <dgm:spPr/>
      <dgm:t>
        <a:bodyPr/>
        <a:lstStyle/>
        <a:p>
          <a:endParaRPr lang="en-US"/>
        </a:p>
      </dgm:t>
    </dgm:pt>
    <dgm:pt modelId="{8FDD1E1D-0F06-4C4C-9C6E-D6915958CE42}" type="sibTrans" cxnId="{82421B7B-735A-4B66-AED1-C14B42FCA1D6}">
      <dgm:prSet/>
      <dgm:spPr/>
      <dgm:t>
        <a:bodyPr/>
        <a:lstStyle/>
        <a:p>
          <a:endParaRPr lang="en-US"/>
        </a:p>
      </dgm:t>
    </dgm:pt>
    <dgm:pt modelId="{7E1A5BDA-217E-4698-B7CF-CD4EC0199FEE}" type="pres">
      <dgm:prSet presAssocID="{B6A9CA44-F708-461A-BC43-889D94A77658}" presName="root" presStyleCnt="0">
        <dgm:presLayoutVars>
          <dgm:dir/>
          <dgm:resizeHandles val="exact"/>
        </dgm:presLayoutVars>
      </dgm:prSet>
      <dgm:spPr/>
    </dgm:pt>
    <dgm:pt modelId="{B908B079-B6ED-4B3A-BE9A-CCA719DACB2B}" type="pres">
      <dgm:prSet presAssocID="{0D36C1F9-229F-4778-BD18-9384B47BB383}" presName="compNode" presStyleCnt="0"/>
      <dgm:spPr/>
    </dgm:pt>
    <dgm:pt modelId="{9DC72455-C389-44AC-BAF6-E9C7CA6C503A}" type="pres">
      <dgm:prSet presAssocID="{0D36C1F9-229F-4778-BD18-9384B47BB383}" presName="iconBgRect" presStyleLbl="bgShp" presStyleIdx="0" presStyleCnt="2"/>
      <dgm:spPr/>
    </dgm:pt>
    <dgm:pt modelId="{8F5A985C-6A39-4A8E-A728-6799B9A4BAEC}" type="pres">
      <dgm:prSet presAssocID="{0D36C1F9-229F-4778-BD18-9384B47BB38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5225C905-A35D-476D-B017-77A26B1FFFD5}" type="pres">
      <dgm:prSet presAssocID="{0D36C1F9-229F-4778-BD18-9384B47BB383}" presName="spaceRect" presStyleCnt="0"/>
      <dgm:spPr/>
    </dgm:pt>
    <dgm:pt modelId="{B41FEAF1-1B77-4801-B7E8-06CC3B476063}" type="pres">
      <dgm:prSet presAssocID="{0D36C1F9-229F-4778-BD18-9384B47BB383}" presName="textRect" presStyleLbl="revTx" presStyleIdx="0" presStyleCnt="2">
        <dgm:presLayoutVars>
          <dgm:chMax val="1"/>
          <dgm:chPref val="1"/>
        </dgm:presLayoutVars>
      </dgm:prSet>
      <dgm:spPr/>
    </dgm:pt>
    <dgm:pt modelId="{7EB6BAA9-0A51-4552-B5D3-7DF46143DB57}" type="pres">
      <dgm:prSet presAssocID="{8D43E864-1DC1-48E7-B0D3-FFAC8CE1C7E4}" presName="sibTrans" presStyleCnt="0"/>
      <dgm:spPr/>
    </dgm:pt>
    <dgm:pt modelId="{54FCD373-A7B1-4169-89C0-46115B322682}" type="pres">
      <dgm:prSet presAssocID="{D5B93EB6-272E-4E5E-A09E-5CB617216926}" presName="compNode" presStyleCnt="0"/>
      <dgm:spPr/>
    </dgm:pt>
    <dgm:pt modelId="{F4D128D0-8845-43BD-A88E-1478E26A97F2}" type="pres">
      <dgm:prSet presAssocID="{D5B93EB6-272E-4E5E-A09E-5CB617216926}" presName="iconBgRect" presStyleLbl="bgShp" presStyleIdx="1" presStyleCnt="2"/>
      <dgm:spPr/>
    </dgm:pt>
    <dgm:pt modelId="{0720ADA0-AC72-40A7-B79D-5CC694FBA070}" type="pres">
      <dgm:prSet presAssocID="{D5B93EB6-272E-4E5E-A09E-5CB6172169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DBFCDFFD-2D5E-4027-856F-8419F0AED9AC}" type="pres">
      <dgm:prSet presAssocID="{D5B93EB6-272E-4E5E-A09E-5CB617216926}" presName="spaceRect" presStyleCnt="0"/>
      <dgm:spPr/>
    </dgm:pt>
    <dgm:pt modelId="{45EE556B-4C2B-4174-B837-2D1504754DE9}" type="pres">
      <dgm:prSet presAssocID="{D5B93EB6-272E-4E5E-A09E-5CB61721692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EECA023-24DB-464C-BC54-942B0FF680DD}" type="presOf" srcId="{0D36C1F9-229F-4778-BD18-9384B47BB383}" destId="{B41FEAF1-1B77-4801-B7E8-06CC3B476063}" srcOrd="0" destOrd="0" presId="urn:microsoft.com/office/officeart/2018/5/layout/IconCircleLabelList"/>
    <dgm:cxn modelId="{82421B7B-735A-4B66-AED1-C14B42FCA1D6}" srcId="{B6A9CA44-F708-461A-BC43-889D94A77658}" destId="{D5B93EB6-272E-4E5E-A09E-5CB617216926}" srcOrd="1" destOrd="0" parTransId="{E9B3866E-3D12-427C-BDCB-D6AEA37428BF}" sibTransId="{8FDD1E1D-0F06-4C4C-9C6E-D6915958CE42}"/>
    <dgm:cxn modelId="{928E0BD8-AE86-4F05-B444-8203CE8998EA}" srcId="{B6A9CA44-F708-461A-BC43-889D94A77658}" destId="{0D36C1F9-229F-4778-BD18-9384B47BB383}" srcOrd="0" destOrd="0" parTransId="{BCEFC7DC-A08C-4F84-B4AA-56E08CA65C26}" sibTransId="{8D43E864-1DC1-48E7-B0D3-FFAC8CE1C7E4}"/>
    <dgm:cxn modelId="{61F54AF7-65B6-4572-8F4C-E10A275A22D3}" type="presOf" srcId="{D5B93EB6-272E-4E5E-A09E-5CB617216926}" destId="{45EE556B-4C2B-4174-B837-2D1504754DE9}" srcOrd="0" destOrd="0" presId="urn:microsoft.com/office/officeart/2018/5/layout/IconCircleLabelList"/>
    <dgm:cxn modelId="{B82B34F8-2C70-4F43-B013-908898BB5921}" type="presOf" srcId="{B6A9CA44-F708-461A-BC43-889D94A77658}" destId="{7E1A5BDA-217E-4698-B7CF-CD4EC0199FEE}" srcOrd="0" destOrd="0" presId="urn:microsoft.com/office/officeart/2018/5/layout/IconCircleLabelList"/>
    <dgm:cxn modelId="{75D01CD8-C6D9-4475-AD68-26989A3F2697}" type="presParOf" srcId="{7E1A5BDA-217E-4698-B7CF-CD4EC0199FEE}" destId="{B908B079-B6ED-4B3A-BE9A-CCA719DACB2B}" srcOrd="0" destOrd="0" presId="urn:microsoft.com/office/officeart/2018/5/layout/IconCircleLabelList"/>
    <dgm:cxn modelId="{EF9709B1-E1C6-4877-A0A5-DB35BB5921FE}" type="presParOf" srcId="{B908B079-B6ED-4B3A-BE9A-CCA719DACB2B}" destId="{9DC72455-C389-44AC-BAF6-E9C7CA6C503A}" srcOrd="0" destOrd="0" presId="urn:microsoft.com/office/officeart/2018/5/layout/IconCircleLabelList"/>
    <dgm:cxn modelId="{19EA7F8D-9A1C-4E32-B268-426B4F8F1633}" type="presParOf" srcId="{B908B079-B6ED-4B3A-BE9A-CCA719DACB2B}" destId="{8F5A985C-6A39-4A8E-A728-6799B9A4BAEC}" srcOrd="1" destOrd="0" presId="urn:microsoft.com/office/officeart/2018/5/layout/IconCircleLabelList"/>
    <dgm:cxn modelId="{ED59CE8E-5BF8-4586-87B2-93AF09340BB4}" type="presParOf" srcId="{B908B079-B6ED-4B3A-BE9A-CCA719DACB2B}" destId="{5225C905-A35D-476D-B017-77A26B1FFFD5}" srcOrd="2" destOrd="0" presId="urn:microsoft.com/office/officeart/2018/5/layout/IconCircleLabelList"/>
    <dgm:cxn modelId="{94C21A31-6ABE-41B2-A2AB-C07855FB0786}" type="presParOf" srcId="{B908B079-B6ED-4B3A-BE9A-CCA719DACB2B}" destId="{B41FEAF1-1B77-4801-B7E8-06CC3B476063}" srcOrd="3" destOrd="0" presId="urn:microsoft.com/office/officeart/2018/5/layout/IconCircleLabelList"/>
    <dgm:cxn modelId="{FACD1F0B-6FF5-454A-BB91-D710FE53C2A0}" type="presParOf" srcId="{7E1A5BDA-217E-4698-B7CF-CD4EC0199FEE}" destId="{7EB6BAA9-0A51-4552-B5D3-7DF46143DB57}" srcOrd="1" destOrd="0" presId="urn:microsoft.com/office/officeart/2018/5/layout/IconCircleLabelList"/>
    <dgm:cxn modelId="{71295521-A5A5-4A88-A4E8-538A6A1B7F32}" type="presParOf" srcId="{7E1A5BDA-217E-4698-B7CF-CD4EC0199FEE}" destId="{54FCD373-A7B1-4169-89C0-46115B322682}" srcOrd="2" destOrd="0" presId="urn:microsoft.com/office/officeart/2018/5/layout/IconCircleLabelList"/>
    <dgm:cxn modelId="{A4058E45-6779-413B-856E-6DA9454FCFAA}" type="presParOf" srcId="{54FCD373-A7B1-4169-89C0-46115B322682}" destId="{F4D128D0-8845-43BD-A88E-1478E26A97F2}" srcOrd="0" destOrd="0" presId="urn:microsoft.com/office/officeart/2018/5/layout/IconCircleLabelList"/>
    <dgm:cxn modelId="{AD1AE28D-4B76-4DDA-A2E4-CD2A18F201FA}" type="presParOf" srcId="{54FCD373-A7B1-4169-89C0-46115B322682}" destId="{0720ADA0-AC72-40A7-B79D-5CC694FBA070}" srcOrd="1" destOrd="0" presId="urn:microsoft.com/office/officeart/2018/5/layout/IconCircleLabelList"/>
    <dgm:cxn modelId="{9B93B213-C1B1-4996-B56A-4E56796F2EFA}" type="presParOf" srcId="{54FCD373-A7B1-4169-89C0-46115B322682}" destId="{DBFCDFFD-2D5E-4027-856F-8419F0AED9AC}" srcOrd="2" destOrd="0" presId="urn:microsoft.com/office/officeart/2018/5/layout/IconCircleLabelList"/>
    <dgm:cxn modelId="{A22DB971-B857-464D-A34C-94271D2FD4E0}" type="presParOf" srcId="{54FCD373-A7B1-4169-89C0-46115B322682}" destId="{45EE556B-4C2B-4174-B837-2D1504754DE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BA30DF-43DB-4284-B3E6-7505A88ECB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6EEE03-6616-485F-BB09-28B3B5219066}">
      <dgm:prSet/>
      <dgm:spPr/>
      <dgm:t>
        <a:bodyPr/>
        <a:lstStyle/>
        <a:p>
          <a:r>
            <a:rPr lang="en-US"/>
            <a:t>Currently advertising for positions</a:t>
          </a:r>
        </a:p>
      </dgm:t>
    </dgm:pt>
    <dgm:pt modelId="{9D083E5C-8814-4576-97E5-0D74C935B8EB}" type="parTrans" cxnId="{4D26435E-C48A-41DA-9382-6ADA11732ADE}">
      <dgm:prSet/>
      <dgm:spPr/>
      <dgm:t>
        <a:bodyPr/>
        <a:lstStyle/>
        <a:p>
          <a:endParaRPr lang="en-US"/>
        </a:p>
      </dgm:t>
    </dgm:pt>
    <dgm:pt modelId="{6376EAA9-D9A1-4415-9014-B8B4D024D17A}" type="sibTrans" cxnId="{4D26435E-C48A-41DA-9382-6ADA11732ADE}">
      <dgm:prSet/>
      <dgm:spPr/>
      <dgm:t>
        <a:bodyPr/>
        <a:lstStyle/>
        <a:p>
          <a:endParaRPr lang="en-US"/>
        </a:p>
      </dgm:t>
    </dgm:pt>
    <dgm:pt modelId="{ABEFFC91-3A65-47E2-838F-0C1A84FF6B16}">
      <dgm:prSet/>
      <dgm:spPr/>
      <dgm:t>
        <a:bodyPr/>
        <a:lstStyle/>
        <a:p>
          <a:r>
            <a:rPr lang="en-US"/>
            <a:t>Building a compassionate recovery team</a:t>
          </a:r>
        </a:p>
      </dgm:t>
    </dgm:pt>
    <dgm:pt modelId="{1EBF9CD2-78FE-48AC-A08A-1A2C0E75D351}" type="parTrans" cxnId="{62479690-79BD-49DC-8C4D-6141ED8BA928}">
      <dgm:prSet/>
      <dgm:spPr/>
      <dgm:t>
        <a:bodyPr/>
        <a:lstStyle/>
        <a:p>
          <a:endParaRPr lang="en-US"/>
        </a:p>
      </dgm:t>
    </dgm:pt>
    <dgm:pt modelId="{8284B67B-266A-4D03-B6C9-8FB007828A28}" type="sibTrans" cxnId="{62479690-79BD-49DC-8C4D-6141ED8BA928}">
      <dgm:prSet/>
      <dgm:spPr/>
      <dgm:t>
        <a:bodyPr/>
        <a:lstStyle/>
        <a:p>
          <a:endParaRPr lang="en-US"/>
        </a:p>
      </dgm:t>
    </dgm:pt>
    <dgm:pt modelId="{1089B303-A746-4C0B-A5C1-0A2D39B3C982}" type="pres">
      <dgm:prSet presAssocID="{EFBA30DF-43DB-4284-B3E6-7505A88ECBBF}" presName="root" presStyleCnt="0">
        <dgm:presLayoutVars>
          <dgm:dir/>
          <dgm:resizeHandles val="exact"/>
        </dgm:presLayoutVars>
      </dgm:prSet>
      <dgm:spPr/>
    </dgm:pt>
    <dgm:pt modelId="{9E0C5565-A680-4683-9D66-07A98F1B6116}" type="pres">
      <dgm:prSet presAssocID="{9F6EEE03-6616-485F-BB09-28B3B5219066}" presName="compNode" presStyleCnt="0"/>
      <dgm:spPr/>
    </dgm:pt>
    <dgm:pt modelId="{79B18361-6D18-4C94-A2A6-756618D411B6}" type="pres">
      <dgm:prSet presAssocID="{9F6EEE03-6616-485F-BB09-28B3B5219066}" presName="bgRect" presStyleLbl="bgShp" presStyleIdx="0" presStyleCnt="2"/>
      <dgm:spPr/>
    </dgm:pt>
    <dgm:pt modelId="{FDD08F6F-663E-451D-9D56-6D8A417EA8BD}" type="pres">
      <dgm:prSet presAssocID="{9F6EEE03-6616-485F-BB09-28B3B52190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BAE5CF1-7F41-43E3-8F91-F39B62E47916}" type="pres">
      <dgm:prSet presAssocID="{9F6EEE03-6616-485F-BB09-28B3B5219066}" presName="spaceRect" presStyleCnt="0"/>
      <dgm:spPr/>
    </dgm:pt>
    <dgm:pt modelId="{4332874D-BB48-449A-881B-A25A7381C8E9}" type="pres">
      <dgm:prSet presAssocID="{9F6EEE03-6616-485F-BB09-28B3B5219066}" presName="parTx" presStyleLbl="revTx" presStyleIdx="0" presStyleCnt="2">
        <dgm:presLayoutVars>
          <dgm:chMax val="0"/>
          <dgm:chPref val="0"/>
        </dgm:presLayoutVars>
      </dgm:prSet>
      <dgm:spPr/>
    </dgm:pt>
    <dgm:pt modelId="{92BFA11D-D7AA-4F57-A78C-CAB48B076F87}" type="pres">
      <dgm:prSet presAssocID="{6376EAA9-D9A1-4415-9014-B8B4D024D17A}" presName="sibTrans" presStyleCnt="0"/>
      <dgm:spPr/>
    </dgm:pt>
    <dgm:pt modelId="{6E51A531-5E12-4729-8386-3B0D1C7FD088}" type="pres">
      <dgm:prSet presAssocID="{ABEFFC91-3A65-47E2-838F-0C1A84FF6B16}" presName="compNode" presStyleCnt="0"/>
      <dgm:spPr/>
    </dgm:pt>
    <dgm:pt modelId="{CC08ABE7-5055-468C-B21A-9ED840FD710E}" type="pres">
      <dgm:prSet presAssocID="{ABEFFC91-3A65-47E2-838F-0C1A84FF6B16}" presName="bgRect" presStyleLbl="bgShp" presStyleIdx="1" presStyleCnt="2"/>
      <dgm:spPr/>
    </dgm:pt>
    <dgm:pt modelId="{15993EF8-FA9C-4D53-98AA-ED455310E612}" type="pres">
      <dgm:prSet presAssocID="{ABEFFC91-3A65-47E2-838F-0C1A84FF6B1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2A99099-6E03-4ECF-BE5E-DD3FED0ECCA2}" type="pres">
      <dgm:prSet presAssocID="{ABEFFC91-3A65-47E2-838F-0C1A84FF6B16}" presName="spaceRect" presStyleCnt="0"/>
      <dgm:spPr/>
    </dgm:pt>
    <dgm:pt modelId="{5AA6866C-577E-407A-B395-57D3B6EC6705}" type="pres">
      <dgm:prSet presAssocID="{ABEFFC91-3A65-47E2-838F-0C1A84FF6B1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847581F-6978-401D-8E8B-7E271C164D6E}" type="presOf" srcId="{9F6EEE03-6616-485F-BB09-28B3B5219066}" destId="{4332874D-BB48-449A-881B-A25A7381C8E9}" srcOrd="0" destOrd="0" presId="urn:microsoft.com/office/officeart/2018/2/layout/IconVerticalSolidList"/>
    <dgm:cxn modelId="{202D9236-CB2F-4501-B900-2831783C5770}" type="presOf" srcId="{ABEFFC91-3A65-47E2-838F-0C1A84FF6B16}" destId="{5AA6866C-577E-407A-B395-57D3B6EC6705}" srcOrd="0" destOrd="0" presId="urn:microsoft.com/office/officeart/2018/2/layout/IconVerticalSolidList"/>
    <dgm:cxn modelId="{4D26435E-C48A-41DA-9382-6ADA11732ADE}" srcId="{EFBA30DF-43DB-4284-B3E6-7505A88ECBBF}" destId="{9F6EEE03-6616-485F-BB09-28B3B5219066}" srcOrd="0" destOrd="0" parTransId="{9D083E5C-8814-4576-97E5-0D74C935B8EB}" sibTransId="{6376EAA9-D9A1-4415-9014-B8B4D024D17A}"/>
    <dgm:cxn modelId="{D7F3FA81-6832-46DE-8E06-F85B3A8E245F}" type="presOf" srcId="{EFBA30DF-43DB-4284-B3E6-7505A88ECBBF}" destId="{1089B303-A746-4C0B-A5C1-0A2D39B3C982}" srcOrd="0" destOrd="0" presId="urn:microsoft.com/office/officeart/2018/2/layout/IconVerticalSolidList"/>
    <dgm:cxn modelId="{62479690-79BD-49DC-8C4D-6141ED8BA928}" srcId="{EFBA30DF-43DB-4284-B3E6-7505A88ECBBF}" destId="{ABEFFC91-3A65-47E2-838F-0C1A84FF6B16}" srcOrd="1" destOrd="0" parTransId="{1EBF9CD2-78FE-48AC-A08A-1A2C0E75D351}" sibTransId="{8284B67B-266A-4D03-B6C9-8FB007828A28}"/>
    <dgm:cxn modelId="{2BD21BDB-8879-414C-A242-A24F2E7D12DF}" type="presParOf" srcId="{1089B303-A746-4C0B-A5C1-0A2D39B3C982}" destId="{9E0C5565-A680-4683-9D66-07A98F1B6116}" srcOrd="0" destOrd="0" presId="urn:microsoft.com/office/officeart/2018/2/layout/IconVerticalSolidList"/>
    <dgm:cxn modelId="{FAFEDCEF-B23B-434D-A40F-E480593995B7}" type="presParOf" srcId="{9E0C5565-A680-4683-9D66-07A98F1B6116}" destId="{79B18361-6D18-4C94-A2A6-756618D411B6}" srcOrd="0" destOrd="0" presId="urn:microsoft.com/office/officeart/2018/2/layout/IconVerticalSolidList"/>
    <dgm:cxn modelId="{541F07E1-7ED9-4718-BCA4-6342EC78D378}" type="presParOf" srcId="{9E0C5565-A680-4683-9D66-07A98F1B6116}" destId="{FDD08F6F-663E-451D-9D56-6D8A417EA8BD}" srcOrd="1" destOrd="0" presId="urn:microsoft.com/office/officeart/2018/2/layout/IconVerticalSolidList"/>
    <dgm:cxn modelId="{C9FC0FA8-0C73-49D1-B1D9-9B711CB9CE2C}" type="presParOf" srcId="{9E0C5565-A680-4683-9D66-07A98F1B6116}" destId="{8BAE5CF1-7F41-43E3-8F91-F39B62E47916}" srcOrd="2" destOrd="0" presId="urn:microsoft.com/office/officeart/2018/2/layout/IconVerticalSolidList"/>
    <dgm:cxn modelId="{210B5782-9AFF-4B72-BB35-5E0A19394707}" type="presParOf" srcId="{9E0C5565-A680-4683-9D66-07A98F1B6116}" destId="{4332874D-BB48-449A-881B-A25A7381C8E9}" srcOrd="3" destOrd="0" presId="urn:microsoft.com/office/officeart/2018/2/layout/IconVerticalSolidList"/>
    <dgm:cxn modelId="{69794E38-8267-4D9D-AB78-A73D85325AA4}" type="presParOf" srcId="{1089B303-A746-4C0B-A5C1-0A2D39B3C982}" destId="{92BFA11D-D7AA-4F57-A78C-CAB48B076F87}" srcOrd="1" destOrd="0" presId="urn:microsoft.com/office/officeart/2018/2/layout/IconVerticalSolidList"/>
    <dgm:cxn modelId="{61A92E41-5C7A-4A4D-AE64-DE90F394BFD4}" type="presParOf" srcId="{1089B303-A746-4C0B-A5C1-0A2D39B3C982}" destId="{6E51A531-5E12-4729-8386-3B0D1C7FD088}" srcOrd="2" destOrd="0" presId="urn:microsoft.com/office/officeart/2018/2/layout/IconVerticalSolidList"/>
    <dgm:cxn modelId="{96CC2336-32D1-4180-AFBE-4837FEC1EBED}" type="presParOf" srcId="{6E51A531-5E12-4729-8386-3B0D1C7FD088}" destId="{CC08ABE7-5055-468C-B21A-9ED840FD710E}" srcOrd="0" destOrd="0" presId="urn:microsoft.com/office/officeart/2018/2/layout/IconVerticalSolidList"/>
    <dgm:cxn modelId="{FE569647-B81A-4AF1-8D74-10614B18068A}" type="presParOf" srcId="{6E51A531-5E12-4729-8386-3B0D1C7FD088}" destId="{15993EF8-FA9C-4D53-98AA-ED455310E612}" srcOrd="1" destOrd="0" presId="urn:microsoft.com/office/officeart/2018/2/layout/IconVerticalSolidList"/>
    <dgm:cxn modelId="{F2FEA2F0-4DBA-417D-A9B3-D983D136C7F6}" type="presParOf" srcId="{6E51A531-5E12-4729-8386-3B0D1C7FD088}" destId="{72A99099-6E03-4ECF-BE5E-DD3FED0ECCA2}" srcOrd="2" destOrd="0" presId="urn:microsoft.com/office/officeart/2018/2/layout/IconVerticalSolidList"/>
    <dgm:cxn modelId="{84FC27C6-78F2-4B7C-8711-2A95E37DC224}" type="presParOf" srcId="{6E51A531-5E12-4729-8386-3B0D1C7FD088}" destId="{5AA6866C-577E-407A-B395-57D3B6EC67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20F8-477A-4850-A862-C1CAEAED268B}">
      <dsp:nvSpPr>
        <dsp:cNvPr id="0" name=""/>
        <dsp:cNvSpPr/>
      </dsp:nvSpPr>
      <dsp:spPr>
        <a:xfrm>
          <a:off x="0" y="661225"/>
          <a:ext cx="7955280" cy="12207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54E5B-39AB-469E-96C4-1CE922F4BA38}">
      <dsp:nvSpPr>
        <dsp:cNvPr id="0" name=""/>
        <dsp:cNvSpPr/>
      </dsp:nvSpPr>
      <dsp:spPr>
        <a:xfrm>
          <a:off x="369269" y="935888"/>
          <a:ext cx="671398" cy="6713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2A1C3-4EB9-411D-A85F-0F5C313BCF4B}">
      <dsp:nvSpPr>
        <dsp:cNvPr id="0" name=""/>
        <dsp:cNvSpPr/>
      </dsp:nvSpPr>
      <dsp:spPr>
        <a:xfrm>
          <a:off x="1409936" y="661225"/>
          <a:ext cx="6545343" cy="122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193" tIns="129193" rIns="129193" bIns="129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 our journey, progress, and readiness</a:t>
          </a:r>
        </a:p>
      </dsp:txBody>
      <dsp:txXfrm>
        <a:off x="1409936" y="661225"/>
        <a:ext cx="6545343" cy="1220724"/>
      </dsp:txXfrm>
    </dsp:sp>
    <dsp:sp modelId="{003E51E2-61DB-424F-A9F0-645320E6EC95}">
      <dsp:nvSpPr>
        <dsp:cNvPr id="0" name=""/>
        <dsp:cNvSpPr/>
      </dsp:nvSpPr>
      <dsp:spPr>
        <a:xfrm>
          <a:off x="0" y="2187130"/>
          <a:ext cx="7955280" cy="12207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0FB90-ED8F-4F7A-9962-66DB25E89FF1}">
      <dsp:nvSpPr>
        <dsp:cNvPr id="0" name=""/>
        <dsp:cNvSpPr/>
      </dsp:nvSpPr>
      <dsp:spPr>
        <a:xfrm>
          <a:off x="369269" y="2461793"/>
          <a:ext cx="671398" cy="6713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81BF5-5198-4095-8E18-06AD5F3227AC}">
      <dsp:nvSpPr>
        <dsp:cNvPr id="0" name=""/>
        <dsp:cNvSpPr/>
      </dsp:nvSpPr>
      <dsp:spPr>
        <a:xfrm>
          <a:off x="1409936" y="2187130"/>
          <a:ext cx="6545343" cy="122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193" tIns="129193" rIns="129193" bIns="129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Highlight healing, inclusion, and sustainability</a:t>
          </a:r>
        </a:p>
      </dsp:txBody>
      <dsp:txXfrm>
        <a:off x="1409936" y="2187130"/>
        <a:ext cx="6545343" cy="1220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8FBA5-FCAB-401B-9673-F6B9537F8E05}">
      <dsp:nvSpPr>
        <dsp:cNvPr id="0" name=""/>
        <dsp:cNvSpPr/>
      </dsp:nvSpPr>
      <dsp:spPr>
        <a:xfrm>
          <a:off x="971" y="772421"/>
          <a:ext cx="3408573" cy="216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57940-50F9-42F7-8D78-D7CEC586CA8F}">
      <dsp:nvSpPr>
        <dsp:cNvPr id="0" name=""/>
        <dsp:cNvSpPr/>
      </dsp:nvSpPr>
      <dsp:spPr>
        <a:xfrm>
          <a:off x="379701" y="1132214"/>
          <a:ext cx="3408573" cy="2164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Gaining approval to serve both tribal and non-tribal guests</a:t>
          </a:r>
        </a:p>
      </dsp:txBody>
      <dsp:txXfrm>
        <a:off x="443095" y="1195608"/>
        <a:ext cx="3281785" cy="2037656"/>
      </dsp:txXfrm>
    </dsp:sp>
    <dsp:sp modelId="{9A38C4F4-A640-4C1F-996E-9CF410FB0AC3}">
      <dsp:nvSpPr>
        <dsp:cNvPr id="0" name=""/>
        <dsp:cNvSpPr/>
      </dsp:nvSpPr>
      <dsp:spPr>
        <a:xfrm>
          <a:off x="4167005" y="772421"/>
          <a:ext cx="3408573" cy="216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04B31-C689-49FC-AD06-54B4EA575E21}">
      <dsp:nvSpPr>
        <dsp:cNvPr id="0" name=""/>
        <dsp:cNvSpPr/>
      </dsp:nvSpPr>
      <dsp:spPr>
        <a:xfrm>
          <a:off x="4545735" y="1132214"/>
          <a:ext cx="3408573" cy="2164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Required trust, dialogue, and persistence</a:t>
          </a:r>
        </a:p>
      </dsp:txBody>
      <dsp:txXfrm>
        <a:off x="4609129" y="1195608"/>
        <a:ext cx="3281785" cy="2037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2455-C389-44AC-BAF6-E9C7CA6C503A}">
      <dsp:nvSpPr>
        <dsp:cNvPr id="0" name=""/>
        <dsp:cNvSpPr/>
      </dsp:nvSpPr>
      <dsp:spPr>
        <a:xfrm>
          <a:off x="945056" y="10030"/>
          <a:ext cx="2127375" cy="2127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A985C-6A39-4A8E-A728-6799B9A4BAEC}">
      <dsp:nvSpPr>
        <dsp:cNvPr id="0" name=""/>
        <dsp:cNvSpPr/>
      </dsp:nvSpPr>
      <dsp:spPr>
        <a:xfrm>
          <a:off x="1398431" y="463406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FEAF1-1B77-4801-B7E8-06CC3B476063}">
      <dsp:nvSpPr>
        <dsp:cNvPr id="0" name=""/>
        <dsp:cNvSpPr/>
      </dsp:nvSpPr>
      <dsp:spPr>
        <a:xfrm>
          <a:off x="264993" y="2800031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Safe, welcoming, healing environment</a:t>
          </a:r>
        </a:p>
      </dsp:txBody>
      <dsp:txXfrm>
        <a:off x="264993" y="2800031"/>
        <a:ext cx="3487500" cy="720000"/>
      </dsp:txXfrm>
    </dsp:sp>
    <dsp:sp modelId="{F4D128D0-8845-43BD-A88E-1478E26A97F2}">
      <dsp:nvSpPr>
        <dsp:cNvPr id="0" name=""/>
        <dsp:cNvSpPr/>
      </dsp:nvSpPr>
      <dsp:spPr>
        <a:xfrm>
          <a:off x="5042868" y="10030"/>
          <a:ext cx="2127375" cy="2127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0ADA0-AC72-40A7-B79D-5CC694FBA070}">
      <dsp:nvSpPr>
        <dsp:cNvPr id="0" name=""/>
        <dsp:cNvSpPr/>
      </dsp:nvSpPr>
      <dsp:spPr>
        <a:xfrm>
          <a:off x="5496243" y="463406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E556B-4C2B-4174-B837-2D1504754DE9}">
      <dsp:nvSpPr>
        <dsp:cNvPr id="0" name=""/>
        <dsp:cNvSpPr/>
      </dsp:nvSpPr>
      <dsp:spPr>
        <a:xfrm>
          <a:off x="4362806" y="2800031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Lodge is fully ready</a:t>
          </a:r>
        </a:p>
      </dsp:txBody>
      <dsp:txXfrm>
        <a:off x="4362806" y="2800031"/>
        <a:ext cx="3487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18361-6D18-4C94-A2A6-756618D411B6}">
      <dsp:nvSpPr>
        <dsp:cNvPr id="0" name=""/>
        <dsp:cNvSpPr/>
      </dsp:nvSpPr>
      <dsp:spPr>
        <a:xfrm>
          <a:off x="0" y="885258"/>
          <a:ext cx="4717669" cy="16343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08F6F-663E-451D-9D56-6D8A417EA8BD}">
      <dsp:nvSpPr>
        <dsp:cNvPr id="0" name=""/>
        <dsp:cNvSpPr/>
      </dsp:nvSpPr>
      <dsp:spPr>
        <a:xfrm>
          <a:off x="494382" y="1252981"/>
          <a:ext cx="898877" cy="898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2874D-BB48-449A-881B-A25A7381C8E9}">
      <dsp:nvSpPr>
        <dsp:cNvPr id="0" name=""/>
        <dsp:cNvSpPr/>
      </dsp:nvSpPr>
      <dsp:spPr>
        <a:xfrm>
          <a:off x="1887643" y="885258"/>
          <a:ext cx="2830025" cy="163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66" tIns="172966" rIns="172966" bIns="17296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Currently advertising for positions</a:t>
          </a:r>
        </a:p>
      </dsp:txBody>
      <dsp:txXfrm>
        <a:off x="1887643" y="885258"/>
        <a:ext cx="2830025" cy="1634323"/>
      </dsp:txXfrm>
    </dsp:sp>
    <dsp:sp modelId="{CC08ABE7-5055-468C-B21A-9ED840FD710E}">
      <dsp:nvSpPr>
        <dsp:cNvPr id="0" name=""/>
        <dsp:cNvSpPr/>
      </dsp:nvSpPr>
      <dsp:spPr>
        <a:xfrm>
          <a:off x="0" y="2928162"/>
          <a:ext cx="4717669" cy="16343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93EF8-FA9C-4D53-98AA-ED455310E612}">
      <dsp:nvSpPr>
        <dsp:cNvPr id="0" name=""/>
        <dsp:cNvSpPr/>
      </dsp:nvSpPr>
      <dsp:spPr>
        <a:xfrm>
          <a:off x="494382" y="3295885"/>
          <a:ext cx="898877" cy="898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6866C-577E-407A-B395-57D3B6EC6705}">
      <dsp:nvSpPr>
        <dsp:cNvPr id="0" name=""/>
        <dsp:cNvSpPr/>
      </dsp:nvSpPr>
      <dsp:spPr>
        <a:xfrm>
          <a:off x="1887643" y="2928162"/>
          <a:ext cx="2830025" cy="163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66" tIns="172966" rIns="172966" bIns="17296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Building a compassionate recovery team</a:t>
          </a:r>
        </a:p>
      </dsp:txBody>
      <dsp:txXfrm>
        <a:off x="1887643" y="2928162"/>
        <a:ext cx="2830025" cy="163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76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0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90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9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2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9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8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t>OSF Grant Project Update – MHASL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en-US" sz="1700"/>
              <a:t>Tiffany Dickens</a:t>
            </a:r>
          </a:p>
          <a:p>
            <a:r>
              <a:rPr lang="en-US" sz="1700"/>
              <a:t>Female Supervisor, MHASL</a:t>
            </a:r>
          </a:p>
          <a:p>
            <a:r>
              <a:rPr lang="en-US" sz="1700"/>
              <a:t>OSF Grant Advisory Committee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Staffing &amp; Readiness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BB6D0E-0332-3107-E788-CE2619583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23322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162F0F-A9B7-409A-AD12-ADD441861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55278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804334"/>
            <a:ext cx="2603500" cy="5249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Building the Waiting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Working with stakeholders and referral partners</a:t>
            </a:r>
          </a:p>
          <a:p>
            <a:r>
              <a:rPr lang="en-US">
                <a:solidFill>
                  <a:schemeClr val="tx2"/>
                </a:solidFill>
              </a:rPr>
              <a:t>Preparing residents for success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1737338" y="2497931"/>
            <a:ext cx="6857999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821265"/>
            <a:ext cx="4745080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Opening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663" y="821265"/>
            <a:ext cx="2432958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/>
              <a:t>First guests arrive the first Monday of March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4E3B869-3361-4E8C-87BB-27794406A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A856AB-281D-45B5-B270-8EA6AC0C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BD436-5401-0052-C70E-49F180F3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764373"/>
            <a:ext cx="3093297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House description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B33D-AAAC-D97D-650A-FE57AF32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364573"/>
            <a:ext cx="3093296" cy="3854112"/>
          </a:xfrm>
        </p:spPr>
        <p:txBody>
          <a:bodyPr>
            <a:normAutofit/>
          </a:bodyPr>
          <a:lstStyle/>
          <a:p>
            <a:br>
              <a:rPr lang="en-US" sz="1400"/>
            </a:br>
            <a:r>
              <a:rPr lang="en-US" sz="1400"/>
              <a:t>[1st Floor- 2 Beds, 1 Bunk Bed. 3 Bathrooms. 3 Bedrooms with closets.]</a:t>
            </a:r>
            <a:br>
              <a:rPr lang="en-US" sz="1400"/>
            </a:br>
            <a:br>
              <a:rPr lang="en-US" sz="1400"/>
            </a:br>
            <a:r>
              <a:rPr lang="en-US" sz="1400"/>
              <a:t>[2nd Floor- 7 Bunk Beds. 2 Bathrooms. 4 Bedrooms with closets.]</a:t>
            </a:r>
          </a:p>
          <a:p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E11C7-7EB6-02AE-F091-4457EBABD0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81" r="1" b="1"/>
          <a:stretch>
            <a:fillRect/>
          </a:stretch>
        </p:blipFill>
        <p:spPr>
          <a:xfrm>
            <a:off x="4012205" y="746125"/>
            <a:ext cx="2485838" cy="3358380"/>
          </a:xfrm>
          <a:prstGeom prst="rect">
            <a:avLst/>
          </a:prstGeom>
        </p:spPr>
      </p:pic>
      <p:sp>
        <p:nvSpPr>
          <p:cNvPr id="23" name="Round Single Corner Rectangle 17">
            <a:extLst>
              <a:ext uri="{FF2B5EF4-FFF2-40B4-BE49-F238E27FC236}">
                <a16:creationId xmlns:a16="http://schemas.microsoft.com/office/drawing/2014/main" id="{76B44A81-87EC-416C-8094-359C84FEF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8112" y="1002026"/>
            <a:ext cx="1731913" cy="168433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ingle Corner Rectangle 16">
            <a:extLst>
              <a:ext uri="{FF2B5EF4-FFF2-40B4-BE49-F238E27FC236}">
                <a16:creationId xmlns:a16="http://schemas.microsoft.com/office/drawing/2014/main" id="{0C371495-4807-437C-B138-97390839F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4681380" y="4259603"/>
            <a:ext cx="1812939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EECE8-225E-76EE-7BC2-9CC062BA47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08" r="-4" b="-4"/>
          <a:stretch>
            <a:fillRect/>
          </a:stretch>
        </p:blipFill>
        <p:spPr>
          <a:xfrm>
            <a:off x="6608112" y="2822889"/>
            <a:ext cx="2021538" cy="35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2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CE15C3E6-A95E-A569-053D-8BFF5BDD83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7317" r="3682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t>Gratitude &amp; 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94560"/>
            <a:ext cx="8115300" cy="4024125"/>
          </a:xfrm>
        </p:spPr>
        <p:txBody>
          <a:bodyPr>
            <a:normAutofit/>
          </a:bodyPr>
          <a:lstStyle/>
          <a:p>
            <a:r>
              <a:t>Thank you to OSF and community partners</a:t>
            </a:r>
          </a:p>
          <a:p>
            <a:r>
              <a:t>Honored to walk this healing journey together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Purpose of Today’s Update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FA7ECF-6D71-720C-630A-11A12AEA16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60" y="219456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880" y="764373"/>
            <a:ext cx="5575552" cy="1474330"/>
          </a:xfrm>
        </p:spPr>
        <p:txBody>
          <a:bodyPr>
            <a:normAutofit/>
          </a:bodyPr>
          <a:lstStyle/>
          <a:p>
            <a:r>
              <a:rPr lang="en-US"/>
              <a:t>Our Vision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6539" y="2497931"/>
            <a:ext cx="6857999" cy="18621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en-US" sz="1700"/>
              <a:t>Inclusive recovery for tribal and non-tribal individuals</a:t>
            </a:r>
          </a:p>
          <a:p>
            <a:r>
              <a:rPr lang="en-US" sz="1700"/>
              <a:t>Strengthening healing in rural communities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Biggest Hurdle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7E1924-A3B8-0982-09FA-2144581248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60" y="219456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Work Behind the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Multiple presentations and conversations</a:t>
            </a:r>
          </a:p>
          <a:p>
            <a:r>
              <a:t>Education, patience, and relationship-building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Breakthrough Moment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Approval achieved through Executive Action</a:t>
            </a:r>
          </a:p>
          <a:p>
            <a:r>
              <a:t>Allowed project to move forward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This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Long-term sustainability</a:t>
            </a:r>
          </a:p>
          <a:p>
            <a:r>
              <a:t>Sharing recovery with the entire populace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Choosing the Lodge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Rural tribal community</a:t>
            </a:r>
          </a:p>
          <a:p>
            <a:r>
              <a:t>Intentional placement to meet unmet needs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t>Remodel Complete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43504F-F8EC-96E9-6360-4D208A73E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41161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6812EB8-A6B9-4753-81C2-25B423AFE821}">
  <we:reference id="wa200005566" version="3.0.0.3" store="en-US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954</TotalTime>
  <Words>222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OSF Grant Project Update – MHASL</vt:lpstr>
      <vt:lpstr>Purpose of Today’s Update</vt:lpstr>
      <vt:lpstr>Our Vision</vt:lpstr>
      <vt:lpstr>Our Biggest Hurdle</vt:lpstr>
      <vt:lpstr>The Work Behind the Approval</vt:lpstr>
      <vt:lpstr>Breakthrough Moment</vt:lpstr>
      <vt:lpstr>Why This Matters</vt:lpstr>
      <vt:lpstr>Choosing the Lodge Location</vt:lpstr>
      <vt:lpstr>Remodel Complete</vt:lpstr>
      <vt:lpstr>Staffing &amp; Readiness</vt:lpstr>
      <vt:lpstr>Building the Waiting List</vt:lpstr>
      <vt:lpstr>Opening Timeline</vt:lpstr>
      <vt:lpstr>House description </vt:lpstr>
      <vt:lpstr>Gratitude &amp; Closing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Tiffany Dickens</dc:creator>
  <cp:keywords/>
  <dc:description>generated using python-pptx</dc:description>
  <cp:lastModifiedBy>Tiffany Dickens</cp:lastModifiedBy>
  <cp:revision>2</cp:revision>
  <dcterms:created xsi:type="dcterms:W3CDTF">2013-01-27T09:14:16Z</dcterms:created>
  <dcterms:modified xsi:type="dcterms:W3CDTF">2026-02-09T15:49:59Z</dcterms:modified>
  <cp:category/>
</cp:coreProperties>
</file>