
<file path=[Content_Types].xml><?xml version="1.0" encoding="utf-8"?>
<Types xmlns="http://schemas.openxmlformats.org/package/2006/content-types">
  <Default Extension="1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8" r:id="rId5"/>
    <p:sldId id="288" r:id="rId6"/>
    <p:sldId id="289" r:id="rId7"/>
    <p:sldId id="292" r:id="rId8"/>
    <p:sldId id="308" r:id="rId9"/>
    <p:sldId id="286" r:id="rId10"/>
    <p:sldId id="304" r:id="rId11"/>
    <p:sldId id="305" r:id="rId12"/>
    <p:sldId id="306" r:id="rId13"/>
    <p:sldId id="307" r:id="rId14"/>
    <p:sldId id="294" r:id="rId15"/>
    <p:sldId id="309" r:id="rId16"/>
    <p:sldId id="314" r:id="rId17"/>
    <p:sldId id="315" r:id="rId18"/>
    <p:sldId id="316" r:id="rId19"/>
    <p:sldId id="311" r:id="rId20"/>
    <p:sldId id="312" r:id="rId21"/>
    <p:sldId id="313" r:id="rId22"/>
    <p:sldId id="297" r:id="rId23"/>
    <p:sldId id="302" r:id="rId24"/>
    <p:sldId id="296" r:id="rId25"/>
    <p:sldId id="299" r:id="rId26"/>
    <p:sldId id="318" r:id="rId27"/>
    <p:sldId id="300" r:id="rId28"/>
    <p:sldId id="317" r:id="rId29"/>
    <p:sldId id="301" r:id="rId30"/>
    <p:sldId id="320" r:id="rId31"/>
    <p:sldId id="321" r:id="rId32"/>
    <p:sldId id="298" r:id="rId33"/>
    <p:sldId id="31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4C261A-7915-4555-8A86-0E697D1E6AE0}">
          <p14:sldIdLst>
            <p14:sldId id="268"/>
            <p14:sldId id="288"/>
            <p14:sldId id="289"/>
            <p14:sldId id="292"/>
            <p14:sldId id="308"/>
            <p14:sldId id="286"/>
            <p14:sldId id="304"/>
            <p14:sldId id="305"/>
            <p14:sldId id="306"/>
            <p14:sldId id="307"/>
            <p14:sldId id="294"/>
            <p14:sldId id="309"/>
            <p14:sldId id="314"/>
            <p14:sldId id="315"/>
            <p14:sldId id="316"/>
            <p14:sldId id="311"/>
            <p14:sldId id="312"/>
            <p14:sldId id="313"/>
            <p14:sldId id="297"/>
            <p14:sldId id="302"/>
            <p14:sldId id="296"/>
            <p14:sldId id="299"/>
            <p14:sldId id="318"/>
          </p14:sldIdLst>
        </p14:section>
        <p14:section name="Untitled Section" id="{4ACFDA5B-BAC0-4B8F-A7DD-A0AA1D5EC852}">
          <p14:sldIdLst>
            <p14:sldId id="300"/>
            <p14:sldId id="317"/>
            <p14:sldId id="301"/>
            <p14:sldId id="320"/>
            <p14:sldId id="321"/>
            <p14:sldId id="298"/>
            <p14:sldId id="31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D14938-8CD9-20C6-0164-0BF1608A711A}" name="Kalanek, Karla J." initials="KKJ" userId="S::kkalanek@nd.gov::3f822762-4314-4d1d-865b-cbae00142d70" providerId="AD"/>
  <p188:author id="{AE73B38C-855B-963F-C927-0C0D5E9A7D93}" name="Steffl, Heather D." initials="SHD" userId="S::hsteffl@nd.gov::e95f0cca-310f-4bef-8d4d-976a8eb3e31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06E0F3-5203-4ABC-8FC7-29AF5AE15160}" v="82" dt="2022-11-10T18:52:12.5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lanek, Karla J." userId="3f822762-4314-4d1d-865b-cbae00142d70" providerId="ADAL" clId="{7806E0F3-5203-4ABC-8FC7-29AF5AE15160}"/>
    <pc:docChg chg="undo redo custSel addSld delSld modSld sldOrd addSection modSection">
      <pc:chgData name="Kalanek, Karla J." userId="3f822762-4314-4d1d-865b-cbae00142d70" providerId="ADAL" clId="{7806E0F3-5203-4ABC-8FC7-29AF5AE15160}" dt="2022-11-10T18:53:36.982" v="15311"/>
      <pc:docMkLst>
        <pc:docMk/>
      </pc:docMkLst>
      <pc:sldChg chg="addSp delSp modSp mod">
        <pc:chgData name="Kalanek, Karla J." userId="3f822762-4314-4d1d-865b-cbae00142d70" providerId="ADAL" clId="{7806E0F3-5203-4ABC-8FC7-29AF5AE15160}" dt="2022-09-27T21:15:57.613" v="11237" actId="20577"/>
        <pc:sldMkLst>
          <pc:docMk/>
          <pc:sldMk cId="443709659" sldId="268"/>
        </pc:sldMkLst>
        <pc:spChg chg="mod">
          <ac:chgData name="Kalanek, Karla J." userId="3f822762-4314-4d1d-865b-cbae00142d70" providerId="ADAL" clId="{7806E0F3-5203-4ABC-8FC7-29AF5AE15160}" dt="2022-09-12T14:45:49.100" v="107" actId="14100"/>
          <ac:spMkLst>
            <pc:docMk/>
            <pc:sldMk cId="443709659" sldId="268"/>
            <ac:spMk id="2" creationId="{06DEFE14-328E-41BF-9896-14FFBF5DFF38}"/>
          </ac:spMkLst>
        </pc:spChg>
        <pc:spChg chg="mod">
          <ac:chgData name="Kalanek, Karla J." userId="3f822762-4314-4d1d-865b-cbae00142d70" providerId="ADAL" clId="{7806E0F3-5203-4ABC-8FC7-29AF5AE15160}" dt="2022-09-27T21:15:57.613" v="11237" actId="20577"/>
          <ac:spMkLst>
            <pc:docMk/>
            <pc:sldMk cId="443709659" sldId="268"/>
            <ac:spMk id="3" creationId="{C03F45C4-8F27-4B2E-8F5D-071EF54A187D}"/>
          </ac:spMkLst>
        </pc:spChg>
        <pc:spChg chg="add del mod">
          <ac:chgData name="Kalanek, Karla J." userId="3f822762-4314-4d1d-865b-cbae00142d70" providerId="ADAL" clId="{7806E0F3-5203-4ABC-8FC7-29AF5AE15160}" dt="2022-09-20T16:46:30.459" v="8334" actId="21"/>
          <ac:spMkLst>
            <pc:docMk/>
            <pc:sldMk cId="443709659" sldId="268"/>
            <ac:spMk id="6" creationId="{CA6CF8BF-37F0-41B4-80E4-4AF446B8335D}"/>
          </ac:spMkLst>
        </pc:spChg>
        <pc:spChg chg="add del mod">
          <ac:chgData name="Kalanek, Karla J." userId="3f822762-4314-4d1d-865b-cbae00142d70" providerId="ADAL" clId="{7806E0F3-5203-4ABC-8FC7-29AF5AE15160}" dt="2022-09-20T16:46:23.641" v="8331" actId="931"/>
          <ac:spMkLst>
            <pc:docMk/>
            <pc:sldMk cId="443709659" sldId="268"/>
            <ac:spMk id="8" creationId="{78E3221F-E53F-44E7-B80B-48CBFB136799}"/>
          </ac:spMkLst>
        </pc:spChg>
        <pc:spChg chg="add del mod">
          <ac:chgData name="Kalanek, Karla J." userId="3f822762-4314-4d1d-865b-cbae00142d70" providerId="ADAL" clId="{7806E0F3-5203-4ABC-8FC7-29AF5AE15160}" dt="2022-09-20T16:47:03.058" v="8335" actId="931"/>
          <ac:spMkLst>
            <pc:docMk/>
            <pc:sldMk cId="443709659" sldId="268"/>
            <ac:spMk id="9" creationId="{6AF3BA55-BEA1-4426-A292-E6540C3CC615}"/>
          </ac:spMkLst>
        </pc:spChg>
        <pc:spChg chg="add del mod">
          <ac:chgData name="Kalanek, Karla J." userId="3f822762-4314-4d1d-865b-cbae00142d70" providerId="ADAL" clId="{7806E0F3-5203-4ABC-8FC7-29AF5AE15160}" dt="2022-09-20T16:47:16.745" v="8340" actId="21"/>
          <ac:spMkLst>
            <pc:docMk/>
            <pc:sldMk cId="443709659" sldId="268"/>
            <ac:spMk id="12" creationId="{C920E562-47D3-465A-9D57-B6DF67159DAD}"/>
          </ac:spMkLst>
        </pc:spChg>
        <pc:spChg chg="add del mod">
          <ac:chgData name="Kalanek, Karla J." userId="3f822762-4314-4d1d-865b-cbae00142d70" providerId="ADAL" clId="{7806E0F3-5203-4ABC-8FC7-29AF5AE15160}" dt="2022-09-20T16:48:51.660" v="8341" actId="931"/>
          <ac:spMkLst>
            <pc:docMk/>
            <pc:sldMk cId="443709659" sldId="268"/>
            <ac:spMk id="14" creationId="{3BD6C6D0-9C4D-421D-938F-DEB8CD08BC45}"/>
          </ac:spMkLst>
        </pc:spChg>
        <pc:spChg chg="add del mod">
          <ac:chgData name="Kalanek, Karla J." userId="3f822762-4314-4d1d-865b-cbae00142d70" providerId="ADAL" clId="{7806E0F3-5203-4ABC-8FC7-29AF5AE15160}" dt="2022-09-20T16:49:26.972" v="8349"/>
          <ac:spMkLst>
            <pc:docMk/>
            <pc:sldMk cId="443709659" sldId="268"/>
            <ac:spMk id="17" creationId="{962F4556-3725-4840-9271-29E89BCF54B6}"/>
          </ac:spMkLst>
        </pc:spChg>
        <pc:picChg chg="add del mod">
          <ac:chgData name="Kalanek, Karla J." userId="3f822762-4314-4d1d-865b-cbae00142d70" providerId="ADAL" clId="{7806E0F3-5203-4ABC-8FC7-29AF5AE15160}" dt="2022-09-20T16:46:30.459" v="8334" actId="21"/>
          <ac:picMkLst>
            <pc:docMk/>
            <pc:sldMk cId="443709659" sldId="268"/>
            <ac:picMk id="5" creationId="{97C1A62B-5FFF-4406-AA56-54A84FC1EC8F}"/>
          </ac:picMkLst>
        </pc:picChg>
        <pc:picChg chg="del">
          <ac:chgData name="Kalanek, Karla J." userId="3f822762-4314-4d1d-865b-cbae00142d70" providerId="ADAL" clId="{7806E0F3-5203-4ABC-8FC7-29AF5AE15160}" dt="2022-09-12T19:13:57.247" v="5309" actId="21"/>
          <ac:picMkLst>
            <pc:docMk/>
            <pc:sldMk cId="443709659" sldId="268"/>
            <ac:picMk id="6" creationId="{5CDAA439-D339-47C5-8006-2FB45D64F361}"/>
          </ac:picMkLst>
        </pc:picChg>
        <pc:picChg chg="add del mod">
          <ac:chgData name="Kalanek, Karla J." userId="3f822762-4314-4d1d-865b-cbae00142d70" providerId="ADAL" clId="{7806E0F3-5203-4ABC-8FC7-29AF5AE15160}" dt="2022-09-20T16:47:16.745" v="8340" actId="21"/>
          <ac:picMkLst>
            <pc:docMk/>
            <pc:sldMk cId="443709659" sldId="268"/>
            <ac:picMk id="11" creationId="{991011D2-0C1B-4175-A3A5-6FDCFCC27CC9}"/>
          </ac:picMkLst>
        </pc:picChg>
        <pc:picChg chg="add mod">
          <ac:chgData name="Kalanek, Karla J." userId="3f822762-4314-4d1d-865b-cbae00142d70" providerId="ADAL" clId="{7806E0F3-5203-4ABC-8FC7-29AF5AE15160}" dt="2022-09-20T16:48:53.963" v="8343" actId="962"/>
          <ac:picMkLst>
            <pc:docMk/>
            <pc:sldMk cId="443709659" sldId="268"/>
            <ac:picMk id="16" creationId="{0CA7E5BB-F9BD-4466-B256-6C99B1862197}"/>
          </ac:picMkLst>
        </pc:picChg>
      </pc:sldChg>
      <pc:sldChg chg="del">
        <pc:chgData name="Kalanek, Karla J." userId="3f822762-4314-4d1d-865b-cbae00142d70" providerId="ADAL" clId="{7806E0F3-5203-4ABC-8FC7-29AF5AE15160}" dt="2022-09-20T20:21:17.997" v="10364" actId="2696"/>
        <pc:sldMkLst>
          <pc:docMk/>
          <pc:sldMk cId="3883575237" sldId="269"/>
        </pc:sldMkLst>
      </pc:sldChg>
      <pc:sldChg chg="del">
        <pc:chgData name="Kalanek, Karla J." userId="3f822762-4314-4d1d-865b-cbae00142d70" providerId="ADAL" clId="{7806E0F3-5203-4ABC-8FC7-29AF5AE15160}" dt="2022-09-20T20:21:22.486" v="10365" actId="2696"/>
        <pc:sldMkLst>
          <pc:docMk/>
          <pc:sldMk cId="3277428854" sldId="270"/>
        </pc:sldMkLst>
      </pc:sldChg>
      <pc:sldChg chg="del">
        <pc:chgData name="Kalanek, Karla J." userId="3f822762-4314-4d1d-865b-cbae00142d70" providerId="ADAL" clId="{7806E0F3-5203-4ABC-8FC7-29AF5AE15160}" dt="2022-09-20T20:21:29.462" v="10366" actId="2696"/>
        <pc:sldMkLst>
          <pc:docMk/>
          <pc:sldMk cId="1348141050" sldId="271"/>
        </pc:sldMkLst>
      </pc:sldChg>
      <pc:sldChg chg="modSp del mod">
        <pc:chgData name="Kalanek, Karla J." userId="3f822762-4314-4d1d-865b-cbae00142d70" providerId="ADAL" clId="{7806E0F3-5203-4ABC-8FC7-29AF5AE15160}" dt="2022-09-20T20:24:21.162" v="10404" actId="2696"/>
        <pc:sldMkLst>
          <pc:docMk/>
          <pc:sldMk cId="2841762789" sldId="272"/>
        </pc:sldMkLst>
        <pc:spChg chg="mod">
          <ac:chgData name="Kalanek, Karla J." userId="3f822762-4314-4d1d-865b-cbae00142d70" providerId="ADAL" clId="{7806E0F3-5203-4ABC-8FC7-29AF5AE15160}" dt="2022-09-20T20:24:10.257" v="10403" actId="27636"/>
          <ac:spMkLst>
            <pc:docMk/>
            <pc:sldMk cId="2841762789" sldId="272"/>
            <ac:spMk id="2" creationId="{218E5D99-3990-4294-BFA8-ACD05AEBC7DD}"/>
          </ac:spMkLst>
        </pc:spChg>
      </pc:sldChg>
      <pc:sldChg chg="del">
        <pc:chgData name="Kalanek, Karla J." userId="3f822762-4314-4d1d-865b-cbae00142d70" providerId="ADAL" clId="{7806E0F3-5203-4ABC-8FC7-29AF5AE15160}" dt="2022-09-20T20:22:01.851" v="10390" actId="2696"/>
        <pc:sldMkLst>
          <pc:docMk/>
          <pc:sldMk cId="686915813" sldId="273"/>
        </pc:sldMkLst>
      </pc:sldChg>
      <pc:sldChg chg="del">
        <pc:chgData name="Kalanek, Karla J." userId="3f822762-4314-4d1d-865b-cbae00142d70" providerId="ADAL" clId="{7806E0F3-5203-4ABC-8FC7-29AF5AE15160}" dt="2022-09-20T20:22:05.566" v="10391" actId="2696"/>
        <pc:sldMkLst>
          <pc:docMk/>
          <pc:sldMk cId="368768167" sldId="274"/>
        </pc:sldMkLst>
      </pc:sldChg>
      <pc:sldChg chg="del">
        <pc:chgData name="Kalanek, Karla J." userId="3f822762-4314-4d1d-865b-cbae00142d70" providerId="ADAL" clId="{7806E0F3-5203-4ABC-8FC7-29AF5AE15160}" dt="2022-09-20T20:22:14.909" v="10392" actId="2696"/>
        <pc:sldMkLst>
          <pc:docMk/>
          <pc:sldMk cId="3050056065" sldId="275"/>
        </pc:sldMkLst>
      </pc:sldChg>
      <pc:sldChg chg="del">
        <pc:chgData name="Kalanek, Karla J." userId="3f822762-4314-4d1d-865b-cbae00142d70" providerId="ADAL" clId="{7806E0F3-5203-4ABC-8FC7-29AF5AE15160}" dt="2022-09-20T20:22:19.651" v="10393" actId="2696"/>
        <pc:sldMkLst>
          <pc:docMk/>
          <pc:sldMk cId="2733531779" sldId="276"/>
        </pc:sldMkLst>
      </pc:sldChg>
      <pc:sldChg chg="del">
        <pc:chgData name="Kalanek, Karla J." userId="3f822762-4314-4d1d-865b-cbae00142d70" providerId="ADAL" clId="{7806E0F3-5203-4ABC-8FC7-29AF5AE15160}" dt="2022-09-20T20:24:24.304" v="10405" actId="2696"/>
        <pc:sldMkLst>
          <pc:docMk/>
          <pc:sldMk cId="2462234941" sldId="277"/>
        </pc:sldMkLst>
      </pc:sldChg>
      <pc:sldChg chg="del">
        <pc:chgData name="Kalanek, Karla J." userId="3f822762-4314-4d1d-865b-cbae00142d70" providerId="ADAL" clId="{7806E0F3-5203-4ABC-8FC7-29AF5AE15160}" dt="2022-09-20T20:24:30.820" v="10407" actId="2696"/>
        <pc:sldMkLst>
          <pc:docMk/>
          <pc:sldMk cId="3506996298" sldId="279"/>
        </pc:sldMkLst>
      </pc:sldChg>
      <pc:sldChg chg="del">
        <pc:chgData name="Kalanek, Karla J." userId="3f822762-4314-4d1d-865b-cbae00142d70" providerId="ADAL" clId="{7806E0F3-5203-4ABC-8FC7-29AF5AE15160}" dt="2022-09-20T20:24:38.093" v="10408" actId="2696"/>
        <pc:sldMkLst>
          <pc:docMk/>
          <pc:sldMk cId="2638212148" sldId="280"/>
        </pc:sldMkLst>
      </pc:sldChg>
      <pc:sldChg chg="del">
        <pc:chgData name="Kalanek, Karla J." userId="3f822762-4314-4d1d-865b-cbae00142d70" providerId="ADAL" clId="{7806E0F3-5203-4ABC-8FC7-29AF5AE15160}" dt="2022-09-20T20:22:48.005" v="10394" actId="2696"/>
        <pc:sldMkLst>
          <pc:docMk/>
          <pc:sldMk cId="3007710248" sldId="281"/>
        </pc:sldMkLst>
      </pc:sldChg>
      <pc:sldChg chg="del">
        <pc:chgData name="Kalanek, Karla J." userId="3f822762-4314-4d1d-865b-cbae00142d70" providerId="ADAL" clId="{7806E0F3-5203-4ABC-8FC7-29AF5AE15160}" dt="2022-09-20T20:22:53.244" v="10395" actId="2696"/>
        <pc:sldMkLst>
          <pc:docMk/>
          <pc:sldMk cId="878415288" sldId="282"/>
        </pc:sldMkLst>
      </pc:sldChg>
      <pc:sldChg chg="del">
        <pc:chgData name="Kalanek, Karla J." userId="3f822762-4314-4d1d-865b-cbae00142d70" providerId="ADAL" clId="{7806E0F3-5203-4ABC-8FC7-29AF5AE15160}" dt="2022-09-20T20:24:27.110" v="10406" actId="2696"/>
        <pc:sldMkLst>
          <pc:docMk/>
          <pc:sldMk cId="374014130" sldId="283"/>
        </pc:sldMkLst>
      </pc:sldChg>
      <pc:sldChg chg="del">
        <pc:chgData name="Kalanek, Karla J." userId="3f822762-4314-4d1d-865b-cbae00142d70" providerId="ADAL" clId="{7806E0F3-5203-4ABC-8FC7-29AF5AE15160}" dt="2022-09-20T20:21:44.188" v="10387" actId="2696"/>
        <pc:sldMkLst>
          <pc:docMk/>
          <pc:sldMk cId="3611779780" sldId="284"/>
        </pc:sldMkLst>
      </pc:sldChg>
      <pc:sldChg chg="del">
        <pc:chgData name="Kalanek, Karla J." userId="3f822762-4314-4d1d-865b-cbae00142d70" providerId="ADAL" clId="{7806E0F3-5203-4ABC-8FC7-29AF5AE15160}" dt="2022-09-20T20:21:48.783" v="10388" actId="2696"/>
        <pc:sldMkLst>
          <pc:docMk/>
          <pc:sldMk cId="3796997279" sldId="285"/>
        </pc:sldMkLst>
      </pc:sldChg>
      <pc:sldChg chg="addSp delSp modSp mod ord modClrScheme chgLayout">
        <pc:chgData name="Kalanek, Karla J." userId="3f822762-4314-4d1d-865b-cbae00142d70" providerId="ADAL" clId="{7806E0F3-5203-4ABC-8FC7-29AF5AE15160}" dt="2022-10-10T18:51:15.629" v="11343" actId="29295"/>
        <pc:sldMkLst>
          <pc:docMk/>
          <pc:sldMk cId="2712406496" sldId="286"/>
        </pc:sldMkLst>
        <pc:spChg chg="mod ord">
          <ac:chgData name="Kalanek, Karla J." userId="3f822762-4314-4d1d-865b-cbae00142d70" providerId="ADAL" clId="{7806E0F3-5203-4ABC-8FC7-29AF5AE15160}" dt="2022-09-21T13:25:11.826" v="10781" actId="14100"/>
          <ac:spMkLst>
            <pc:docMk/>
            <pc:sldMk cId="2712406496" sldId="286"/>
            <ac:spMk id="2" creationId="{092A6716-AA56-43D5-A6BA-A6D68D05654C}"/>
          </ac:spMkLst>
        </pc:spChg>
        <pc:spChg chg="add del mod">
          <ac:chgData name="Kalanek, Karla J." userId="3f822762-4314-4d1d-865b-cbae00142d70" providerId="ADAL" clId="{7806E0F3-5203-4ABC-8FC7-29AF5AE15160}" dt="2022-09-21T13:21:33.442" v="10719" actId="478"/>
          <ac:spMkLst>
            <pc:docMk/>
            <pc:sldMk cId="2712406496" sldId="286"/>
            <ac:spMk id="5" creationId="{9DC6A3F6-E56E-4D48-B223-70B885EC8AE9}"/>
          </ac:spMkLst>
        </pc:spChg>
        <pc:spChg chg="add del mod">
          <ac:chgData name="Kalanek, Karla J." userId="3f822762-4314-4d1d-865b-cbae00142d70" providerId="ADAL" clId="{7806E0F3-5203-4ABC-8FC7-29AF5AE15160}" dt="2022-09-21T13:24:54.916" v="10778"/>
          <ac:spMkLst>
            <pc:docMk/>
            <pc:sldMk cId="2712406496" sldId="286"/>
            <ac:spMk id="8" creationId="{8D9D38D8-B2BE-4A8F-852A-80DED3B180D9}"/>
          </ac:spMkLst>
        </pc:spChg>
        <pc:spChg chg="mod ord">
          <ac:chgData name="Kalanek, Karla J." userId="3f822762-4314-4d1d-865b-cbae00142d70" providerId="ADAL" clId="{7806E0F3-5203-4ABC-8FC7-29AF5AE15160}" dt="2022-10-10T18:50:54.552" v="11341" actId="20577"/>
          <ac:spMkLst>
            <pc:docMk/>
            <pc:sldMk cId="2712406496" sldId="286"/>
            <ac:spMk id="11" creationId="{8F3B6623-D045-45B1-9416-D48DFD27A6F0}"/>
          </ac:spMkLst>
        </pc:spChg>
        <pc:spChg chg="mod ord">
          <ac:chgData name="Kalanek, Karla J." userId="3f822762-4314-4d1d-865b-cbae00142d70" providerId="ADAL" clId="{7806E0F3-5203-4ABC-8FC7-29AF5AE15160}" dt="2022-09-20T19:17:03.363" v="8746" actId="20577"/>
          <ac:spMkLst>
            <pc:docMk/>
            <pc:sldMk cId="2712406496" sldId="286"/>
            <ac:spMk id="13" creationId="{B6324EC7-77E4-4A98-8205-E9C8CC8DBEBE}"/>
          </ac:spMkLst>
        </pc:spChg>
        <pc:spChg chg="mod ord">
          <ac:chgData name="Kalanek, Karla J." userId="3f822762-4314-4d1d-865b-cbae00142d70" providerId="ADAL" clId="{7806E0F3-5203-4ABC-8FC7-29AF5AE15160}" dt="2022-09-20T19:25:57.673" v="9332" actId="20577"/>
          <ac:spMkLst>
            <pc:docMk/>
            <pc:sldMk cId="2712406496" sldId="286"/>
            <ac:spMk id="15" creationId="{1681F15C-6442-41B8-AF67-9C8C934F3C41}"/>
          </ac:spMkLst>
        </pc:spChg>
        <pc:spChg chg="mod ord">
          <ac:chgData name="Kalanek, Karla J." userId="3f822762-4314-4d1d-865b-cbae00142d70" providerId="ADAL" clId="{7806E0F3-5203-4ABC-8FC7-29AF5AE15160}" dt="2022-09-20T19:17:45.502" v="8794" actId="20577"/>
          <ac:spMkLst>
            <pc:docMk/>
            <pc:sldMk cId="2712406496" sldId="286"/>
            <ac:spMk id="17" creationId="{53BF43CA-0A19-4B77-95D7-D781CA2E06D9}"/>
          </ac:spMkLst>
        </pc:spChg>
        <pc:picChg chg="add del mod">
          <ac:chgData name="Kalanek, Karla J." userId="3f822762-4314-4d1d-865b-cbae00142d70" providerId="ADAL" clId="{7806E0F3-5203-4ABC-8FC7-29AF5AE15160}" dt="2022-09-21T13:21:33.442" v="10719" actId="478"/>
          <ac:picMkLst>
            <pc:docMk/>
            <pc:sldMk cId="2712406496" sldId="286"/>
            <ac:picMk id="4" creationId="{418F340C-ACAD-4A41-90F0-8A724795C30B}"/>
          </ac:picMkLst>
        </pc:picChg>
        <pc:picChg chg="add mod">
          <ac:chgData name="Kalanek, Karla J." userId="3f822762-4314-4d1d-865b-cbae00142d70" providerId="ADAL" clId="{7806E0F3-5203-4ABC-8FC7-29AF5AE15160}" dt="2022-10-10T18:51:15.629" v="11343" actId="29295"/>
          <ac:picMkLst>
            <pc:docMk/>
            <pc:sldMk cId="2712406496" sldId="286"/>
            <ac:picMk id="7" creationId="{B891BB6B-7D2A-4B96-93D8-EE0AFEA08459}"/>
          </ac:picMkLst>
        </pc:picChg>
        <pc:picChg chg="mod ord">
          <ac:chgData name="Kalanek, Karla J." userId="3f822762-4314-4d1d-865b-cbae00142d70" providerId="ADAL" clId="{7806E0F3-5203-4ABC-8FC7-29AF5AE15160}" dt="2022-09-20T19:39:36.886" v="9724" actId="14826"/>
          <ac:picMkLst>
            <pc:docMk/>
            <pc:sldMk cId="2712406496" sldId="286"/>
            <ac:picMk id="12" creationId="{3C0992D3-DBA9-4817-B41E-F281427CAEB1}"/>
          </ac:picMkLst>
        </pc:picChg>
        <pc:picChg chg="mod ord">
          <ac:chgData name="Kalanek, Karla J." userId="3f822762-4314-4d1d-865b-cbae00142d70" providerId="ADAL" clId="{7806E0F3-5203-4ABC-8FC7-29AF5AE15160}" dt="2022-09-20T19:39:10.591" v="9723" actId="14826"/>
          <ac:picMkLst>
            <pc:docMk/>
            <pc:sldMk cId="2712406496" sldId="286"/>
            <ac:picMk id="14" creationId="{EDB8E7C9-5300-4E30-B292-F06D92F04B52}"/>
          </ac:picMkLst>
        </pc:picChg>
        <pc:picChg chg="mod ord">
          <ac:chgData name="Kalanek, Karla J." userId="3f822762-4314-4d1d-865b-cbae00142d70" providerId="ADAL" clId="{7806E0F3-5203-4ABC-8FC7-29AF5AE15160}" dt="2022-09-20T19:39:54.751" v="9725" actId="14826"/>
          <ac:picMkLst>
            <pc:docMk/>
            <pc:sldMk cId="2712406496" sldId="286"/>
            <ac:picMk id="16" creationId="{066EDF5A-DF6E-4B4E-8F81-FBB48FB70465}"/>
          </ac:picMkLst>
        </pc:picChg>
        <pc:picChg chg="mod ord">
          <ac:chgData name="Kalanek, Karla J." userId="3f822762-4314-4d1d-865b-cbae00142d70" providerId="ADAL" clId="{7806E0F3-5203-4ABC-8FC7-29AF5AE15160}" dt="2022-09-20T19:45:12.192" v="9734" actId="14826"/>
          <ac:picMkLst>
            <pc:docMk/>
            <pc:sldMk cId="2712406496" sldId="286"/>
            <ac:picMk id="18" creationId="{4F612318-E820-4FDA-9074-135D601947DF}"/>
          </ac:picMkLst>
        </pc:picChg>
      </pc:sldChg>
      <pc:sldChg chg="del">
        <pc:chgData name="Kalanek, Karla J." userId="3f822762-4314-4d1d-865b-cbae00142d70" providerId="ADAL" clId="{7806E0F3-5203-4ABC-8FC7-29AF5AE15160}" dt="2022-09-20T20:21:59.884" v="10389" actId="2696"/>
        <pc:sldMkLst>
          <pc:docMk/>
          <pc:sldMk cId="242261881" sldId="287"/>
        </pc:sldMkLst>
      </pc:sldChg>
      <pc:sldChg chg="addSp delSp modSp new mod setBg modClrScheme delDesignElem chgLayout">
        <pc:chgData name="Kalanek, Karla J." userId="3f822762-4314-4d1d-865b-cbae00142d70" providerId="ADAL" clId="{7806E0F3-5203-4ABC-8FC7-29AF5AE15160}" dt="2022-10-11T21:50:55.427" v="13557" actId="122"/>
        <pc:sldMkLst>
          <pc:docMk/>
          <pc:sldMk cId="879130000" sldId="288"/>
        </pc:sldMkLst>
        <pc:spChg chg="del mod">
          <ac:chgData name="Kalanek, Karla J." userId="3f822762-4314-4d1d-865b-cbae00142d70" providerId="ADAL" clId="{7806E0F3-5203-4ABC-8FC7-29AF5AE15160}" dt="2022-10-11T19:39:41.530" v="13089" actId="26606"/>
          <ac:spMkLst>
            <pc:docMk/>
            <pc:sldMk cId="879130000" sldId="288"/>
            <ac:spMk id="2" creationId="{776BC573-3516-4D21-BF85-9805261852DA}"/>
          </ac:spMkLst>
        </pc:spChg>
        <pc:spChg chg="mod ord">
          <ac:chgData name="Kalanek, Karla J." userId="3f822762-4314-4d1d-865b-cbae00142d70" providerId="ADAL" clId="{7806E0F3-5203-4ABC-8FC7-29AF5AE15160}" dt="2022-10-11T21:50:55.427" v="13557" actId="122"/>
          <ac:spMkLst>
            <pc:docMk/>
            <pc:sldMk cId="879130000" sldId="288"/>
            <ac:spMk id="3" creationId="{E90C2806-CA80-45EC-86F5-7C8A38E5133F}"/>
          </ac:spMkLst>
        </pc:spChg>
        <pc:spChg chg="add del mod ord">
          <ac:chgData name="Kalanek, Karla J." userId="3f822762-4314-4d1d-865b-cbae00142d70" providerId="ADAL" clId="{7806E0F3-5203-4ABC-8FC7-29AF5AE15160}" dt="2022-10-11T19:40:23.116" v="13091" actId="700"/>
          <ac:spMkLst>
            <pc:docMk/>
            <pc:sldMk cId="879130000" sldId="288"/>
            <ac:spMk id="4" creationId="{848F4897-B877-4C75-90BC-A64FC38FFD33}"/>
          </ac:spMkLst>
        </pc:spChg>
        <pc:spChg chg="add del mod ord">
          <ac:chgData name="Kalanek, Karla J." userId="3f822762-4314-4d1d-865b-cbae00142d70" providerId="ADAL" clId="{7806E0F3-5203-4ABC-8FC7-29AF5AE15160}" dt="2022-10-11T19:42:46.514" v="13105" actId="931"/>
          <ac:spMkLst>
            <pc:docMk/>
            <pc:sldMk cId="879130000" sldId="288"/>
            <ac:spMk id="6" creationId="{601E5C2B-1C9D-4FD1-8121-83AA9281D9B2}"/>
          </ac:spMkLst>
        </pc:spChg>
        <pc:spChg chg="add del">
          <ac:chgData name="Kalanek, Karla J." userId="3f822762-4314-4d1d-865b-cbae00142d70" providerId="ADAL" clId="{7806E0F3-5203-4ABC-8FC7-29AF5AE15160}" dt="2022-10-11T19:40:02.849" v="13090" actId="700"/>
          <ac:spMkLst>
            <pc:docMk/>
            <pc:sldMk cId="879130000" sldId="288"/>
            <ac:spMk id="9" creationId="{B819A166-7571-4003-A6B8-B62034C3ED30}"/>
          </ac:spMkLst>
        </pc:spChg>
        <pc:spChg chg="add del mod">
          <ac:chgData name="Kalanek, Karla J." userId="3f822762-4314-4d1d-865b-cbae00142d70" providerId="ADAL" clId="{7806E0F3-5203-4ABC-8FC7-29AF5AE15160}" dt="2022-10-11T19:46:25.823" v="13113" actId="931"/>
          <ac:spMkLst>
            <pc:docMk/>
            <pc:sldMk cId="879130000" sldId="288"/>
            <ac:spMk id="11" creationId="{807A6243-1209-45A6-A692-70E42296C3B7}"/>
          </ac:spMkLst>
        </pc:spChg>
        <pc:spChg chg="add del mod">
          <ac:chgData name="Kalanek, Karla J." userId="3f822762-4314-4d1d-865b-cbae00142d70" providerId="ADAL" clId="{7806E0F3-5203-4ABC-8FC7-29AF5AE15160}" dt="2022-10-11T19:49:39.712" v="13120" actId="931"/>
          <ac:spMkLst>
            <pc:docMk/>
            <pc:sldMk cId="879130000" sldId="288"/>
            <ac:spMk id="17" creationId="{DAA223CD-5758-432D-BD6C-A3FDE175D5D0}"/>
          </ac:spMkLst>
        </pc:spChg>
        <pc:spChg chg="add">
          <ac:chgData name="Kalanek, Karla J." userId="3f822762-4314-4d1d-865b-cbae00142d70" providerId="ADAL" clId="{7806E0F3-5203-4ABC-8FC7-29AF5AE15160}" dt="2022-10-11T21:50:47.441" v="13550" actId="26606"/>
          <ac:spMkLst>
            <pc:docMk/>
            <pc:sldMk cId="879130000" sldId="288"/>
            <ac:spMk id="24" creationId="{5E39A796-BE83-48B1-B33F-35C4A32AAB57}"/>
          </ac:spMkLst>
        </pc:spChg>
        <pc:spChg chg="add">
          <ac:chgData name="Kalanek, Karla J." userId="3f822762-4314-4d1d-865b-cbae00142d70" providerId="ADAL" clId="{7806E0F3-5203-4ABC-8FC7-29AF5AE15160}" dt="2022-10-11T21:50:47.441" v="13550" actId="26606"/>
          <ac:spMkLst>
            <pc:docMk/>
            <pc:sldMk cId="879130000" sldId="288"/>
            <ac:spMk id="26" creationId="{72F84B47-E267-4194-8194-831DB7B5547F}"/>
          </ac:spMkLst>
        </pc:spChg>
        <pc:graphicFrameChg chg="add mod ord modGraphic">
          <ac:chgData name="Kalanek, Karla J." userId="3f822762-4314-4d1d-865b-cbae00142d70" providerId="ADAL" clId="{7806E0F3-5203-4ABC-8FC7-29AF5AE15160}" dt="2022-10-11T21:50:47.441" v="13550" actId="26606"/>
          <ac:graphicFrameMkLst>
            <pc:docMk/>
            <pc:sldMk cId="879130000" sldId="288"/>
            <ac:graphicFrameMk id="5" creationId="{ACA8D383-8255-390E-D7B1-4928F9078E5D}"/>
          </ac:graphicFrameMkLst>
        </pc:graphicFrameChg>
        <pc:picChg chg="add del mod">
          <ac:chgData name="Kalanek, Karla J." userId="3f822762-4314-4d1d-865b-cbae00142d70" providerId="ADAL" clId="{7806E0F3-5203-4ABC-8FC7-29AF5AE15160}" dt="2022-10-11T19:43:57.470" v="13112" actId="478"/>
          <ac:picMkLst>
            <pc:docMk/>
            <pc:sldMk cId="879130000" sldId="288"/>
            <ac:picMk id="8" creationId="{C5ACB647-565C-41CD-B4A9-1526994A5991}"/>
          </ac:picMkLst>
        </pc:picChg>
        <pc:picChg chg="add del mod">
          <ac:chgData name="Kalanek, Karla J." userId="3f822762-4314-4d1d-865b-cbae00142d70" providerId="ADAL" clId="{7806E0F3-5203-4ABC-8FC7-29AF5AE15160}" dt="2022-10-11T19:47:08.354" v="13119" actId="478"/>
          <ac:picMkLst>
            <pc:docMk/>
            <pc:sldMk cId="879130000" sldId="288"/>
            <ac:picMk id="15" creationId="{61AB9C3C-2E97-4E72-B3BA-5954BC4009F0}"/>
          </ac:picMkLst>
        </pc:picChg>
        <pc:picChg chg="add mod">
          <ac:chgData name="Kalanek, Karla J." userId="3f822762-4314-4d1d-865b-cbae00142d70" providerId="ADAL" clId="{7806E0F3-5203-4ABC-8FC7-29AF5AE15160}" dt="2022-10-11T21:50:47.441" v="13550" actId="26606"/>
          <ac:picMkLst>
            <pc:docMk/>
            <pc:sldMk cId="879130000" sldId="288"/>
            <ac:picMk id="19" creationId="{F811E5BA-0A46-4887-A056-21FE94A4EFE6}"/>
          </ac:picMkLst>
        </pc:picChg>
      </pc:sldChg>
      <pc:sldChg chg="new del">
        <pc:chgData name="Kalanek, Karla J." userId="3f822762-4314-4d1d-865b-cbae00142d70" providerId="ADAL" clId="{7806E0F3-5203-4ABC-8FC7-29AF5AE15160}" dt="2022-09-12T14:46:40.535" v="109" actId="680"/>
        <pc:sldMkLst>
          <pc:docMk/>
          <pc:sldMk cId="1530431873" sldId="288"/>
        </pc:sldMkLst>
      </pc:sldChg>
      <pc:sldChg chg="addSp delSp modSp new mod setBg modClrScheme delDesignElem chgLayout">
        <pc:chgData name="Kalanek, Karla J." userId="3f822762-4314-4d1d-865b-cbae00142d70" providerId="ADAL" clId="{7806E0F3-5203-4ABC-8FC7-29AF5AE15160}" dt="2022-10-10T18:46:40.422" v="11292" actId="1076"/>
        <pc:sldMkLst>
          <pc:docMk/>
          <pc:sldMk cId="2080451213" sldId="289"/>
        </pc:sldMkLst>
        <pc:spChg chg="mod ord">
          <ac:chgData name="Kalanek, Karla J." userId="3f822762-4314-4d1d-865b-cbae00142d70" providerId="ADAL" clId="{7806E0F3-5203-4ABC-8FC7-29AF5AE15160}" dt="2022-09-27T21:17:09.967" v="11260" actId="20577"/>
          <ac:spMkLst>
            <pc:docMk/>
            <pc:sldMk cId="2080451213" sldId="289"/>
            <ac:spMk id="2" creationId="{D0FD3D04-0E1D-412B-A2DF-3C92D567E9E9}"/>
          </ac:spMkLst>
        </pc:spChg>
        <pc:spChg chg="mod ord">
          <ac:chgData name="Kalanek, Karla J." userId="3f822762-4314-4d1d-865b-cbae00142d70" providerId="ADAL" clId="{7806E0F3-5203-4ABC-8FC7-29AF5AE15160}" dt="2022-09-20T19:37:21.114" v="9717" actId="700"/>
          <ac:spMkLst>
            <pc:docMk/>
            <pc:sldMk cId="2080451213" sldId="289"/>
            <ac:spMk id="3" creationId="{EF7BE406-E972-4CC6-BFB5-75D0A5DCC9B8}"/>
          </ac:spMkLst>
        </pc:spChg>
        <pc:spChg chg="add del mod">
          <ac:chgData name="Kalanek, Karla J." userId="3f822762-4314-4d1d-865b-cbae00142d70" providerId="ADAL" clId="{7806E0F3-5203-4ABC-8FC7-29AF5AE15160}" dt="2022-09-20T16:58:11.445" v="8430"/>
          <ac:spMkLst>
            <pc:docMk/>
            <pc:sldMk cId="2080451213" sldId="289"/>
            <ac:spMk id="6" creationId="{E04364E7-1294-4D06-97D1-0DAD5F61C964}"/>
          </ac:spMkLst>
        </pc:spChg>
        <pc:spChg chg="add del mod ord">
          <ac:chgData name="Kalanek, Karla J." userId="3f822762-4314-4d1d-865b-cbae00142d70" providerId="ADAL" clId="{7806E0F3-5203-4ABC-8FC7-29AF5AE15160}" dt="2022-09-20T19:37:21.114" v="9717" actId="700"/>
          <ac:spMkLst>
            <pc:docMk/>
            <pc:sldMk cId="2080451213" sldId="289"/>
            <ac:spMk id="7" creationId="{6C284B96-E20D-4156-A819-1EAFA98A6BC6}"/>
          </ac:spMkLst>
        </pc:spChg>
        <pc:spChg chg="add del mod ord">
          <ac:chgData name="Kalanek, Karla J." userId="3f822762-4314-4d1d-865b-cbae00142d70" providerId="ADAL" clId="{7806E0F3-5203-4ABC-8FC7-29AF5AE15160}" dt="2022-10-10T18:46:33.753" v="11289" actId="931"/>
          <ac:spMkLst>
            <pc:docMk/>
            <pc:sldMk cId="2080451213" sldId="289"/>
            <ac:spMk id="8" creationId="{7B9CAA37-1066-4AD6-8E86-21501EAB5BDB}"/>
          </ac:spMkLst>
        </pc:spChg>
        <pc:spChg chg="add del">
          <ac:chgData name="Kalanek, Karla J." userId="3f822762-4314-4d1d-865b-cbae00142d70" providerId="ADAL" clId="{7806E0F3-5203-4ABC-8FC7-29AF5AE15160}" dt="2022-09-20T19:37:07.315" v="9714" actId="700"/>
          <ac:spMkLst>
            <pc:docMk/>
            <pc:sldMk cId="2080451213" sldId="289"/>
            <ac:spMk id="10" creationId="{81AEB8A9-B768-4E30-BA55-D919E6687343}"/>
          </ac:spMkLst>
        </pc:spChg>
        <pc:picChg chg="add del mod ord">
          <ac:chgData name="Kalanek, Karla J." userId="3f822762-4314-4d1d-865b-cbae00142d70" providerId="ADAL" clId="{7806E0F3-5203-4ABC-8FC7-29AF5AE15160}" dt="2022-10-10T18:43:54.450" v="11288" actId="478"/>
          <ac:picMkLst>
            <pc:docMk/>
            <pc:sldMk cId="2080451213" sldId="289"/>
            <ac:picMk id="5" creationId="{F1A24FC4-8DA1-4C09-89B2-E8EFBD871AB5}"/>
          </ac:picMkLst>
        </pc:picChg>
        <pc:picChg chg="add mod">
          <ac:chgData name="Kalanek, Karla J." userId="3f822762-4314-4d1d-865b-cbae00142d70" providerId="ADAL" clId="{7806E0F3-5203-4ABC-8FC7-29AF5AE15160}" dt="2022-10-10T18:46:40.422" v="11292" actId="1076"/>
          <ac:picMkLst>
            <pc:docMk/>
            <pc:sldMk cId="2080451213" sldId="289"/>
            <ac:picMk id="6" creationId="{33FE2349-0E83-41E8-A6A6-A057F276F866}"/>
          </ac:picMkLst>
        </pc:picChg>
      </pc:sldChg>
      <pc:sldChg chg="addSp delSp modSp new del mod ord modClrScheme chgLayout">
        <pc:chgData name="Kalanek, Karla J." userId="3f822762-4314-4d1d-865b-cbae00142d70" providerId="ADAL" clId="{7806E0F3-5203-4ABC-8FC7-29AF5AE15160}" dt="2022-09-20T19:28:07.312" v="9384" actId="2696"/>
        <pc:sldMkLst>
          <pc:docMk/>
          <pc:sldMk cId="3674609119" sldId="290"/>
        </pc:sldMkLst>
        <pc:spChg chg="del mod ord">
          <ac:chgData name="Kalanek, Karla J." userId="3f822762-4314-4d1d-865b-cbae00142d70" providerId="ADAL" clId="{7806E0F3-5203-4ABC-8FC7-29AF5AE15160}" dt="2022-09-12T14:57:24.033" v="421" actId="700"/>
          <ac:spMkLst>
            <pc:docMk/>
            <pc:sldMk cId="3674609119" sldId="290"/>
            <ac:spMk id="2" creationId="{0D89C017-68CD-4E7B-888F-DD7F5BF6C57B}"/>
          </ac:spMkLst>
        </pc:spChg>
        <pc:spChg chg="del mod ord">
          <ac:chgData name="Kalanek, Karla J." userId="3f822762-4314-4d1d-865b-cbae00142d70" providerId="ADAL" clId="{7806E0F3-5203-4ABC-8FC7-29AF5AE15160}" dt="2022-09-12T14:57:24.033" v="421" actId="700"/>
          <ac:spMkLst>
            <pc:docMk/>
            <pc:sldMk cId="3674609119" sldId="290"/>
            <ac:spMk id="3" creationId="{005BF254-1289-454F-9EB1-A5141D88E0EB}"/>
          </ac:spMkLst>
        </pc:spChg>
        <pc:spChg chg="del mod ord">
          <ac:chgData name="Kalanek, Karla J." userId="3f822762-4314-4d1d-865b-cbae00142d70" providerId="ADAL" clId="{7806E0F3-5203-4ABC-8FC7-29AF5AE15160}" dt="2022-09-12T14:57:24.033" v="421" actId="700"/>
          <ac:spMkLst>
            <pc:docMk/>
            <pc:sldMk cId="3674609119" sldId="290"/>
            <ac:spMk id="4" creationId="{D52437E4-C2C4-4383-95A5-A86FD5D122BA}"/>
          </ac:spMkLst>
        </pc:spChg>
        <pc:spChg chg="del mod ord">
          <ac:chgData name="Kalanek, Karla J." userId="3f822762-4314-4d1d-865b-cbae00142d70" providerId="ADAL" clId="{7806E0F3-5203-4ABC-8FC7-29AF5AE15160}" dt="2022-09-12T14:57:24.033" v="421" actId="700"/>
          <ac:spMkLst>
            <pc:docMk/>
            <pc:sldMk cId="3674609119" sldId="290"/>
            <ac:spMk id="5" creationId="{67019576-9C9C-4DB8-B10E-15D13F3A7DC8}"/>
          </ac:spMkLst>
        </pc:spChg>
        <pc:spChg chg="del mod ord">
          <ac:chgData name="Kalanek, Karla J." userId="3f822762-4314-4d1d-865b-cbae00142d70" providerId="ADAL" clId="{7806E0F3-5203-4ABC-8FC7-29AF5AE15160}" dt="2022-09-12T14:57:24.033" v="421" actId="700"/>
          <ac:spMkLst>
            <pc:docMk/>
            <pc:sldMk cId="3674609119" sldId="290"/>
            <ac:spMk id="6" creationId="{01E059D6-95EE-4DC2-B692-1185C6FFDF47}"/>
          </ac:spMkLst>
        </pc:spChg>
        <pc:spChg chg="del mod ord">
          <ac:chgData name="Kalanek, Karla J." userId="3f822762-4314-4d1d-865b-cbae00142d70" providerId="ADAL" clId="{7806E0F3-5203-4ABC-8FC7-29AF5AE15160}" dt="2022-09-12T14:57:24.033" v="421" actId="700"/>
          <ac:spMkLst>
            <pc:docMk/>
            <pc:sldMk cId="3674609119" sldId="290"/>
            <ac:spMk id="7" creationId="{DCA97BA9-D55E-4C9B-A4C4-40882301383D}"/>
          </ac:spMkLst>
        </pc:spChg>
        <pc:spChg chg="del mod ord">
          <ac:chgData name="Kalanek, Karla J." userId="3f822762-4314-4d1d-865b-cbae00142d70" providerId="ADAL" clId="{7806E0F3-5203-4ABC-8FC7-29AF5AE15160}" dt="2022-09-12T14:57:24.033" v="421" actId="700"/>
          <ac:spMkLst>
            <pc:docMk/>
            <pc:sldMk cId="3674609119" sldId="290"/>
            <ac:spMk id="8" creationId="{F5ABE637-D77F-4653-AEEA-5DFE231EF279}"/>
          </ac:spMkLst>
        </pc:spChg>
        <pc:spChg chg="del mod ord">
          <ac:chgData name="Kalanek, Karla J." userId="3f822762-4314-4d1d-865b-cbae00142d70" providerId="ADAL" clId="{7806E0F3-5203-4ABC-8FC7-29AF5AE15160}" dt="2022-09-12T14:57:24.033" v="421" actId="700"/>
          <ac:spMkLst>
            <pc:docMk/>
            <pc:sldMk cId="3674609119" sldId="290"/>
            <ac:spMk id="9" creationId="{393D1894-A266-4B34-889B-C6EFC9352326}"/>
          </ac:spMkLst>
        </pc:spChg>
        <pc:spChg chg="del mod ord">
          <ac:chgData name="Kalanek, Karla J." userId="3f822762-4314-4d1d-865b-cbae00142d70" providerId="ADAL" clId="{7806E0F3-5203-4ABC-8FC7-29AF5AE15160}" dt="2022-09-12T14:57:24.033" v="421" actId="700"/>
          <ac:spMkLst>
            <pc:docMk/>
            <pc:sldMk cId="3674609119" sldId="290"/>
            <ac:spMk id="10" creationId="{7CC0DF48-AE2D-49FA-A3A4-D4A74BFA97E2}"/>
          </ac:spMkLst>
        </pc:spChg>
        <pc:spChg chg="add mod ord">
          <ac:chgData name="Kalanek, Karla J." userId="3f822762-4314-4d1d-865b-cbae00142d70" providerId="ADAL" clId="{7806E0F3-5203-4ABC-8FC7-29AF5AE15160}" dt="2022-09-20T17:42:44.743" v="8447" actId="21"/>
          <ac:spMkLst>
            <pc:docMk/>
            <pc:sldMk cId="3674609119" sldId="290"/>
            <ac:spMk id="11" creationId="{80757A67-5D97-441F-9F75-CF586D7B8F66}"/>
          </ac:spMkLst>
        </pc:spChg>
        <pc:spChg chg="add mod ord">
          <ac:chgData name="Kalanek, Karla J." userId="3f822762-4314-4d1d-865b-cbae00142d70" providerId="ADAL" clId="{7806E0F3-5203-4ABC-8FC7-29AF5AE15160}" dt="2022-09-20T17:44:45.862" v="8476" actId="21"/>
          <ac:spMkLst>
            <pc:docMk/>
            <pc:sldMk cId="3674609119" sldId="290"/>
            <ac:spMk id="12" creationId="{9C375B52-C06C-4235-B56B-87F7A63AB815}"/>
          </ac:spMkLst>
        </pc:spChg>
        <pc:spChg chg="add mod ord">
          <ac:chgData name="Kalanek, Karla J." userId="3f822762-4314-4d1d-865b-cbae00142d70" providerId="ADAL" clId="{7806E0F3-5203-4ABC-8FC7-29AF5AE15160}" dt="2022-09-20T17:42:58.677" v="8450" actId="27636"/>
          <ac:spMkLst>
            <pc:docMk/>
            <pc:sldMk cId="3674609119" sldId="290"/>
            <ac:spMk id="13" creationId="{F15ED49F-B4B1-4630-9140-93D4D946A7B4}"/>
          </ac:spMkLst>
        </pc:spChg>
        <pc:spChg chg="add mod ord">
          <ac:chgData name="Kalanek, Karla J." userId="3f822762-4314-4d1d-865b-cbae00142d70" providerId="ADAL" clId="{7806E0F3-5203-4ABC-8FC7-29AF5AE15160}" dt="2022-09-20T17:44:58.100" v="8480" actId="21"/>
          <ac:spMkLst>
            <pc:docMk/>
            <pc:sldMk cId="3674609119" sldId="290"/>
            <ac:spMk id="14" creationId="{FCE23B58-715F-492C-9C15-E81421A5BB2B}"/>
          </ac:spMkLst>
        </pc:spChg>
        <pc:spChg chg="add mod ord">
          <ac:chgData name="Kalanek, Karla J." userId="3f822762-4314-4d1d-865b-cbae00142d70" providerId="ADAL" clId="{7806E0F3-5203-4ABC-8FC7-29AF5AE15160}" dt="2022-09-20T17:43:38.109" v="8455" actId="27636"/>
          <ac:spMkLst>
            <pc:docMk/>
            <pc:sldMk cId="3674609119" sldId="290"/>
            <ac:spMk id="15" creationId="{A66BB5E9-61D1-4136-B08D-74F97887E5D8}"/>
          </ac:spMkLst>
        </pc:spChg>
        <pc:spChg chg="add mod ord">
          <ac:chgData name="Kalanek, Karla J." userId="3f822762-4314-4d1d-865b-cbae00142d70" providerId="ADAL" clId="{7806E0F3-5203-4ABC-8FC7-29AF5AE15160}" dt="2022-09-12T15:05:12.645" v="749" actId="313"/>
          <ac:spMkLst>
            <pc:docMk/>
            <pc:sldMk cId="3674609119" sldId="290"/>
            <ac:spMk id="16" creationId="{BA4FEF36-4E9A-41BB-B64C-821AB56B9205}"/>
          </ac:spMkLst>
        </pc:spChg>
        <pc:spChg chg="add mod ord">
          <ac:chgData name="Kalanek, Karla J." userId="3f822762-4314-4d1d-865b-cbae00142d70" providerId="ADAL" clId="{7806E0F3-5203-4ABC-8FC7-29AF5AE15160}" dt="2022-09-20T17:44:00.413" v="8464" actId="27636"/>
          <ac:spMkLst>
            <pc:docMk/>
            <pc:sldMk cId="3674609119" sldId="290"/>
            <ac:spMk id="17" creationId="{D0E473E7-6ECE-4818-96D6-A3A38F6F3C2C}"/>
          </ac:spMkLst>
        </pc:spChg>
        <pc:spChg chg="add mod ord">
          <ac:chgData name="Kalanek, Karla J." userId="3f822762-4314-4d1d-865b-cbae00142d70" providerId="ADAL" clId="{7806E0F3-5203-4ABC-8FC7-29AF5AE15160}" dt="2022-09-20T19:27:58.656" v="9381" actId="27636"/>
          <ac:spMkLst>
            <pc:docMk/>
            <pc:sldMk cId="3674609119" sldId="290"/>
            <ac:spMk id="18" creationId="{19E51A05-A4E6-471F-9398-585117300ADD}"/>
          </ac:spMkLst>
        </pc:spChg>
        <pc:spChg chg="add mod ord">
          <ac:chgData name="Kalanek, Karla J." userId="3f822762-4314-4d1d-865b-cbae00142d70" providerId="ADAL" clId="{7806E0F3-5203-4ABC-8FC7-29AF5AE15160}" dt="2022-09-20T17:44:12.989" v="8470" actId="27636"/>
          <ac:spMkLst>
            <pc:docMk/>
            <pc:sldMk cId="3674609119" sldId="290"/>
            <ac:spMk id="19" creationId="{70DA9E9C-9E74-4E6E-BB66-0AA7066D4A9B}"/>
          </ac:spMkLst>
        </pc:spChg>
      </pc:sldChg>
      <pc:sldChg chg="modSp new del mod">
        <pc:chgData name="Kalanek, Karla J." userId="3f822762-4314-4d1d-865b-cbae00142d70" providerId="ADAL" clId="{7806E0F3-5203-4ABC-8FC7-29AF5AE15160}" dt="2022-09-20T19:23:29.032" v="9219" actId="2696"/>
        <pc:sldMkLst>
          <pc:docMk/>
          <pc:sldMk cId="173935234" sldId="291"/>
        </pc:sldMkLst>
        <pc:spChg chg="mod">
          <ac:chgData name="Kalanek, Karla J." userId="3f822762-4314-4d1d-865b-cbae00142d70" providerId="ADAL" clId="{7806E0F3-5203-4ABC-8FC7-29AF5AE15160}" dt="2022-09-20T19:22:56.499" v="9212" actId="21"/>
          <ac:spMkLst>
            <pc:docMk/>
            <pc:sldMk cId="173935234" sldId="291"/>
            <ac:spMk id="2" creationId="{6CF42E06-F89E-4726-B11E-2C2F3EF09928}"/>
          </ac:spMkLst>
        </pc:spChg>
        <pc:spChg chg="mod">
          <ac:chgData name="Kalanek, Karla J." userId="3f822762-4314-4d1d-865b-cbae00142d70" providerId="ADAL" clId="{7806E0F3-5203-4ABC-8FC7-29AF5AE15160}" dt="2022-09-12T15:06:53.923" v="844" actId="20577"/>
          <ac:spMkLst>
            <pc:docMk/>
            <pc:sldMk cId="173935234" sldId="291"/>
            <ac:spMk id="3" creationId="{A1E9E20D-660F-46EC-A925-B127088CA2CA}"/>
          </ac:spMkLst>
        </pc:spChg>
        <pc:spChg chg="mod">
          <ac:chgData name="Kalanek, Karla J." userId="3f822762-4314-4d1d-865b-cbae00142d70" providerId="ADAL" clId="{7806E0F3-5203-4ABC-8FC7-29AF5AE15160}" dt="2022-09-20T17:54:22.276" v="8526" actId="27636"/>
          <ac:spMkLst>
            <pc:docMk/>
            <pc:sldMk cId="173935234" sldId="291"/>
            <ac:spMk id="4" creationId="{774046B1-2E81-4107-A0FC-9A2B842CB110}"/>
          </ac:spMkLst>
        </pc:spChg>
        <pc:spChg chg="mod">
          <ac:chgData name="Kalanek, Karla J." userId="3f822762-4314-4d1d-865b-cbae00142d70" providerId="ADAL" clId="{7806E0F3-5203-4ABC-8FC7-29AF5AE15160}" dt="2022-09-20T19:23:10.834" v="9214" actId="21"/>
          <ac:spMkLst>
            <pc:docMk/>
            <pc:sldMk cId="173935234" sldId="291"/>
            <ac:spMk id="5" creationId="{35C70445-C797-496E-BA2A-59493926E124}"/>
          </ac:spMkLst>
        </pc:spChg>
        <pc:spChg chg="mod">
          <ac:chgData name="Kalanek, Karla J." userId="3f822762-4314-4d1d-865b-cbae00142d70" providerId="ADAL" clId="{7806E0F3-5203-4ABC-8FC7-29AF5AE15160}" dt="2022-09-20T17:51:31.948" v="8524" actId="20577"/>
          <ac:spMkLst>
            <pc:docMk/>
            <pc:sldMk cId="173935234" sldId="291"/>
            <ac:spMk id="6" creationId="{ECF9206D-DA6F-400C-954D-CB17C6647CAC}"/>
          </ac:spMkLst>
        </pc:spChg>
        <pc:spChg chg="mod">
          <ac:chgData name="Kalanek, Karla J." userId="3f822762-4314-4d1d-865b-cbae00142d70" providerId="ADAL" clId="{7806E0F3-5203-4ABC-8FC7-29AF5AE15160}" dt="2022-09-20T17:55:00.513" v="8531" actId="27636"/>
          <ac:spMkLst>
            <pc:docMk/>
            <pc:sldMk cId="173935234" sldId="291"/>
            <ac:spMk id="7" creationId="{2D393998-44D8-4EA4-8D82-D7CE7C980AAD}"/>
          </ac:spMkLst>
        </pc:spChg>
        <pc:spChg chg="mod">
          <ac:chgData name="Kalanek, Karla J." userId="3f822762-4314-4d1d-865b-cbae00142d70" providerId="ADAL" clId="{7806E0F3-5203-4ABC-8FC7-29AF5AE15160}" dt="2022-09-20T19:22:40.579" v="9210" actId="27636"/>
          <ac:spMkLst>
            <pc:docMk/>
            <pc:sldMk cId="173935234" sldId="291"/>
            <ac:spMk id="8" creationId="{88F5D75F-540A-48DC-B168-694BCC3B43C6}"/>
          </ac:spMkLst>
        </pc:spChg>
        <pc:spChg chg="mod">
          <ac:chgData name="Kalanek, Karla J." userId="3f822762-4314-4d1d-865b-cbae00142d70" providerId="ADAL" clId="{7806E0F3-5203-4ABC-8FC7-29AF5AE15160}" dt="2022-09-20T19:23:21.339" v="9217" actId="27636"/>
          <ac:spMkLst>
            <pc:docMk/>
            <pc:sldMk cId="173935234" sldId="291"/>
            <ac:spMk id="9" creationId="{01057767-858A-4AD5-A233-AE406DA0A331}"/>
          </ac:spMkLst>
        </pc:spChg>
        <pc:spChg chg="mod">
          <ac:chgData name="Kalanek, Karla J." userId="3f822762-4314-4d1d-865b-cbae00142d70" providerId="ADAL" clId="{7806E0F3-5203-4ABC-8FC7-29AF5AE15160}" dt="2022-09-20T17:50:46.270" v="8504" actId="21"/>
          <ac:spMkLst>
            <pc:docMk/>
            <pc:sldMk cId="173935234" sldId="291"/>
            <ac:spMk id="10" creationId="{28425C5B-EDB0-4A57-BF29-2409B2DBF334}"/>
          </ac:spMkLst>
        </pc:spChg>
      </pc:sldChg>
      <pc:sldChg chg="addSp delSp modSp new mod ord modClrScheme chgLayout">
        <pc:chgData name="Kalanek, Karla J." userId="3f822762-4314-4d1d-865b-cbae00142d70" providerId="ADAL" clId="{7806E0F3-5203-4ABC-8FC7-29AF5AE15160}" dt="2022-10-11T19:52:37.002" v="13145" actId="20577"/>
        <pc:sldMkLst>
          <pc:docMk/>
          <pc:sldMk cId="3203450060" sldId="292"/>
        </pc:sldMkLst>
        <pc:spChg chg="mod ord">
          <ac:chgData name="Kalanek, Karla J." userId="3f822762-4314-4d1d-865b-cbae00142d70" providerId="ADAL" clId="{7806E0F3-5203-4ABC-8FC7-29AF5AE15160}" dt="2022-10-11T19:51:48.901" v="13131" actId="14100"/>
          <ac:spMkLst>
            <pc:docMk/>
            <pc:sldMk cId="3203450060" sldId="292"/>
            <ac:spMk id="2" creationId="{41F801F2-9000-44C8-9AA2-79A0E8A7DB47}"/>
          </ac:spMkLst>
        </pc:spChg>
        <pc:spChg chg="mod ord">
          <ac:chgData name="Kalanek, Karla J." userId="3f822762-4314-4d1d-865b-cbae00142d70" providerId="ADAL" clId="{7806E0F3-5203-4ABC-8FC7-29AF5AE15160}" dt="2022-10-11T19:51:37.609" v="13128" actId="122"/>
          <ac:spMkLst>
            <pc:docMk/>
            <pc:sldMk cId="3203450060" sldId="292"/>
            <ac:spMk id="3" creationId="{294B77E9-6ED7-42C4-A9BC-724EEC07A1E5}"/>
          </ac:spMkLst>
        </pc:spChg>
        <pc:spChg chg="add mod ord">
          <ac:chgData name="Kalanek, Karla J." userId="3f822762-4314-4d1d-865b-cbae00142d70" providerId="ADAL" clId="{7806E0F3-5203-4ABC-8FC7-29AF5AE15160}" dt="2022-10-11T19:51:55.820" v="13134" actId="14100"/>
          <ac:spMkLst>
            <pc:docMk/>
            <pc:sldMk cId="3203450060" sldId="292"/>
            <ac:spMk id="4" creationId="{FF19CA7A-6438-4556-9E37-512E4A64CCA3}"/>
          </ac:spMkLst>
        </pc:spChg>
        <pc:spChg chg="add mod ord">
          <ac:chgData name="Kalanek, Karla J." userId="3f822762-4314-4d1d-865b-cbae00142d70" providerId="ADAL" clId="{7806E0F3-5203-4ABC-8FC7-29AF5AE15160}" dt="2022-10-11T19:52:02.093" v="13138" actId="27636"/>
          <ac:spMkLst>
            <pc:docMk/>
            <pc:sldMk cId="3203450060" sldId="292"/>
            <ac:spMk id="5" creationId="{7BE063E4-67A0-496F-A4CB-29165D99121F}"/>
          </ac:spMkLst>
        </pc:spChg>
        <pc:spChg chg="add mod ord">
          <ac:chgData name="Kalanek, Karla J." userId="3f822762-4314-4d1d-865b-cbae00142d70" providerId="ADAL" clId="{7806E0F3-5203-4ABC-8FC7-29AF5AE15160}" dt="2022-10-11T19:52:37.002" v="13145" actId="20577"/>
          <ac:spMkLst>
            <pc:docMk/>
            <pc:sldMk cId="3203450060" sldId="292"/>
            <ac:spMk id="6" creationId="{B027DB98-AF2A-4D50-9305-1E9E833DC59A}"/>
          </ac:spMkLst>
        </pc:spChg>
        <pc:spChg chg="add del mod">
          <ac:chgData name="Kalanek, Karla J." userId="3f822762-4314-4d1d-865b-cbae00142d70" providerId="ADAL" clId="{7806E0F3-5203-4ABC-8FC7-29AF5AE15160}" dt="2022-09-21T13:27:31.597" v="10846"/>
          <ac:spMkLst>
            <pc:docMk/>
            <pc:sldMk cId="3203450060" sldId="292"/>
            <ac:spMk id="11" creationId="{72A68C0D-34EE-4467-989A-60E821D49611}"/>
          </ac:spMkLst>
        </pc:spChg>
        <pc:spChg chg="add del mod">
          <ac:chgData name="Kalanek, Karla J." userId="3f822762-4314-4d1d-865b-cbae00142d70" providerId="ADAL" clId="{7806E0F3-5203-4ABC-8FC7-29AF5AE15160}" dt="2022-09-21T13:29:24.522" v="10853" actId="478"/>
          <ac:spMkLst>
            <pc:docMk/>
            <pc:sldMk cId="3203450060" sldId="292"/>
            <ac:spMk id="14" creationId="{59358E2C-30E5-4277-BFF9-B23C0AA99DF3}"/>
          </ac:spMkLst>
        </pc:spChg>
        <pc:picChg chg="add del mod">
          <ac:chgData name="Kalanek, Karla J." userId="3f822762-4314-4d1d-865b-cbae00142d70" providerId="ADAL" clId="{7806E0F3-5203-4ABC-8FC7-29AF5AE15160}" dt="2022-09-21T13:26:08.155" v="10784" actId="478"/>
          <ac:picMkLst>
            <pc:docMk/>
            <pc:sldMk cId="3203450060" sldId="292"/>
            <ac:picMk id="8" creationId="{CC23BE34-A314-4331-84B7-783B4E649C16}"/>
          </ac:picMkLst>
        </pc:picChg>
        <pc:picChg chg="add mod">
          <ac:chgData name="Kalanek, Karla J." userId="3f822762-4314-4d1d-865b-cbae00142d70" providerId="ADAL" clId="{7806E0F3-5203-4ABC-8FC7-29AF5AE15160}" dt="2022-10-11T19:52:18.070" v="13141" actId="1076"/>
          <ac:picMkLst>
            <pc:docMk/>
            <pc:sldMk cId="3203450060" sldId="292"/>
            <ac:picMk id="9" creationId="{1433E496-3D0D-4A59-8F94-A0395A740C73}"/>
          </ac:picMkLst>
        </pc:picChg>
        <pc:picChg chg="add del mod">
          <ac:chgData name="Kalanek, Karla J." userId="3f822762-4314-4d1d-865b-cbae00142d70" providerId="ADAL" clId="{7806E0F3-5203-4ABC-8FC7-29AF5AE15160}" dt="2022-09-21T13:26:06.763" v="10783" actId="478"/>
          <ac:picMkLst>
            <pc:docMk/>
            <pc:sldMk cId="3203450060" sldId="292"/>
            <ac:picMk id="10" creationId="{E418A6E4-D437-41F4-B602-EBBFD5F8BED3}"/>
          </ac:picMkLst>
        </pc:picChg>
        <pc:picChg chg="add mod">
          <ac:chgData name="Kalanek, Karla J." userId="3f822762-4314-4d1d-865b-cbae00142d70" providerId="ADAL" clId="{7806E0F3-5203-4ABC-8FC7-29AF5AE15160}" dt="2022-10-11T19:51:51.704" v="13132" actId="1076"/>
          <ac:picMkLst>
            <pc:docMk/>
            <pc:sldMk cId="3203450060" sldId="292"/>
            <ac:picMk id="13" creationId="{2DA3460D-70B9-4163-A284-0D2B4CAB252A}"/>
          </ac:picMkLst>
        </pc:picChg>
      </pc:sldChg>
      <pc:sldChg chg="modSp new del mod ord modClrScheme chgLayout">
        <pc:chgData name="Kalanek, Karla J." userId="3f822762-4314-4d1d-865b-cbae00142d70" providerId="ADAL" clId="{7806E0F3-5203-4ABC-8FC7-29AF5AE15160}" dt="2022-09-20T20:11:16.066" v="10282" actId="2696"/>
        <pc:sldMkLst>
          <pc:docMk/>
          <pc:sldMk cId="4038861620" sldId="293"/>
        </pc:sldMkLst>
        <pc:spChg chg="mod ord">
          <ac:chgData name="Kalanek, Karla J." userId="3f822762-4314-4d1d-865b-cbae00142d70" providerId="ADAL" clId="{7806E0F3-5203-4ABC-8FC7-29AF5AE15160}" dt="2022-09-20T19:55:12.376" v="10021" actId="27636"/>
          <ac:spMkLst>
            <pc:docMk/>
            <pc:sldMk cId="4038861620" sldId="293"/>
            <ac:spMk id="2" creationId="{A8B8A646-40BE-4F14-82F3-1742E46FE517}"/>
          </ac:spMkLst>
        </pc:spChg>
        <pc:spChg chg="mod ord">
          <ac:chgData name="Kalanek, Karla J." userId="3f822762-4314-4d1d-865b-cbae00142d70" providerId="ADAL" clId="{7806E0F3-5203-4ABC-8FC7-29AF5AE15160}" dt="2022-09-20T19:53:42.770" v="9984" actId="21"/>
          <ac:spMkLst>
            <pc:docMk/>
            <pc:sldMk cId="4038861620" sldId="293"/>
            <ac:spMk id="3" creationId="{5B7FFF31-B910-4920-8E73-5708E9E8E136}"/>
          </ac:spMkLst>
        </pc:spChg>
        <pc:spChg chg="mod ord">
          <ac:chgData name="Kalanek, Karla J." userId="3f822762-4314-4d1d-865b-cbae00142d70" providerId="ADAL" clId="{7806E0F3-5203-4ABC-8FC7-29AF5AE15160}" dt="2022-09-20T19:53:54.875" v="9988" actId="27636"/>
          <ac:spMkLst>
            <pc:docMk/>
            <pc:sldMk cId="4038861620" sldId="293"/>
            <ac:spMk id="4" creationId="{420A47F3-EED0-412E-BA21-78E4F7E711CB}"/>
          </ac:spMkLst>
        </pc:spChg>
        <pc:spChg chg="mod ord">
          <ac:chgData name="Kalanek, Karla J." userId="3f822762-4314-4d1d-865b-cbae00142d70" providerId="ADAL" clId="{7806E0F3-5203-4ABC-8FC7-29AF5AE15160}" dt="2022-09-20T19:55:36.762" v="10027" actId="21"/>
          <ac:spMkLst>
            <pc:docMk/>
            <pc:sldMk cId="4038861620" sldId="293"/>
            <ac:spMk id="5" creationId="{9452DBB3-6D4A-4D34-9AD5-29A0E553C01A}"/>
          </ac:spMkLst>
        </pc:spChg>
        <pc:spChg chg="mod ord">
          <ac:chgData name="Kalanek, Karla J." userId="3f822762-4314-4d1d-865b-cbae00142d70" providerId="ADAL" clId="{7806E0F3-5203-4ABC-8FC7-29AF5AE15160}" dt="2022-09-20T19:54:03.707" v="9991" actId="27636"/>
          <ac:spMkLst>
            <pc:docMk/>
            <pc:sldMk cId="4038861620" sldId="293"/>
            <ac:spMk id="6" creationId="{68277084-3B7D-4F2F-87CA-7154790B378E}"/>
          </ac:spMkLst>
        </pc:spChg>
        <pc:spChg chg="mod ord">
          <ac:chgData name="Kalanek, Karla J." userId="3f822762-4314-4d1d-865b-cbae00142d70" providerId="ADAL" clId="{7806E0F3-5203-4ABC-8FC7-29AF5AE15160}" dt="2022-09-20T19:56:10.195" v="10035" actId="21"/>
          <ac:spMkLst>
            <pc:docMk/>
            <pc:sldMk cId="4038861620" sldId="293"/>
            <ac:spMk id="7" creationId="{42E4DFB2-EABA-4877-885D-20AE382DE3B3}"/>
          </ac:spMkLst>
        </pc:spChg>
        <pc:spChg chg="mod ord">
          <ac:chgData name="Kalanek, Karla J." userId="3f822762-4314-4d1d-865b-cbae00142d70" providerId="ADAL" clId="{7806E0F3-5203-4ABC-8FC7-29AF5AE15160}" dt="2022-09-20T19:55:56.679" v="10031" actId="27636"/>
          <ac:spMkLst>
            <pc:docMk/>
            <pc:sldMk cId="4038861620" sldId="293"/>
            <ac:spMk id="8" creationId="{C2423E68-4077-470B-8170-913B2CCBEC4C}"/>
          </ac:spMkLst>
        </pc:spChg>
        <pc:spChg chg="mod ord">
          <ac:chgData name="Kalanek, Karla J." userId="3f822762-4314-4d1d-865b-cbae00142d70" providerId="ADAL" clId="{7806E0F3-5203-4ABC-8FC7-29AF5AE15160}" dt="2022-09-20T20:06:23.238" v="10119" actId="27636"/>
          <ac:spMkLst>
            <pc:docMk/>
            <pc:sldMk cId="4038861620" sldId="293"/>
            <ac:spMk id="9" creationId="{A7F5D747-F246-4DDF-8155-547411371B3E}"/>
          </ac:spMkLst>
        </pc:spChg>
        <pc:spChg chg="mod ord">
          <ac:chgData name="Kalanek, Karla J." userId="3f822762-4314-4d1d-865b-cbae00142d70" providerId="ADAL" clId="{7806E0F3-5203-4ABC-8FC7-29AF5AE15160}" dt="2022-09-20T19:54:19.643" v="9995" actId="27636"/>
          <ac:spMkLst>
            <pc:docMk/>
            <pc:sldMk cId="4038861620" sldId="293"/>
            <ac:spMk id="10" creationId="{FC8EF873-6C92-4F66-AB09-C3CDC20FB290}"/>
          </ac:spMkLst>
        </pc:spChg>
      </pc:sldChg>
      <pc:sldChg chg="addSp delSp modSp new mod setBg modClrScheme chgLayout">
        <pc:chgData name="Kalanek, Karla J." userId="3f822762-4314-4d1d-865b-cbae00142d70" providerId="ADAL" clId="{7806E0F3-5203-4ABC-8FC7-29AF5AE15160}" dt="2022-10-11T19:55:57.734" v="13179" actId="5793"/>
        <pc:sldMkLst>
          <pc:docMk/>
          <pc:sldMk cId="194560286" sldId="294"/>
        </pc:sldMkLst>
        <pc:spChg chg="mod ord">
          <ac:chgData name="Kalanek, Karla J." userId="3f822762-4314-4d1d-865b-cbae00142d70" providerId="ADAL" clId="{7806E0F3-5203-4ABC-8FC7-29AF5AE15160}" dt="2022-10-11T19:55:57.734" v="13179" actId="5793"/>
          <ac:spMkLst>
            <pc:docMk/>
            <pc:sldMk cId="194560286" sldId="294"/>
            <ac:spMk id="2" creationId="{2CF3E894-BFF8-46D9-83CC-DACFB9E51B4D}"/>
          </ac:spMkLst>
        </pc:spChg>
        <pc:spChg chg="mod ord">
          <ac:chgData name="Kalanek, Karla J." userId="3f822762-4314-4d1d-865b-cbae00142d70" providerId="ADAL" clId="{7806E0F3-5203-4ABC-8FC7-29AF5AE15160}" dt="2022-10-11T19:55:24.113" v="13172" actId="14100"/>
          <ac:spMkLst>
            <pc:docMk/>
            <pc:sldMk cId="194560286" sldId="294"/>
            <ac:spMk id="3" creationId="{800BE50C-4A61-4027-A406-9AA104B38408}"/>
          </ac:spMkLst>
        </pc:spChg>
        <pc:spChg chg="add del mod ord">
          <ac:chgData name="Kalanek, Karla J." userId="3f822762-4314-4d1d-865b-cbae00142d70" providerId="ADAL" clId="{7806E0F3-5203-4ABC-8FC7-29AF5AE15160}" dt="2022-09-20T20:09:44.711" v="10268" actId="931"/>
          <ac:spMkLst>
            <pc:docMk/>
            <pc:sldMk cId="194560286" sldId="294"/>
            <ac:spMk id="4" creationId="{D52371CA-0470-4048-BFE3-4F132DF055F1}"/>
          </ac:spMkLst>
        </pc:spChg>
        <pc:spChg chg="add del mod">
          <ac:chgData name="Kalanek, Karla J." userId="3f822762-4314-4d1d-865b-cbae00142d70" providerId="ADAL" clId="{7806E0F3-5203-4ABC-8FC7-29AF5AE15160}" dt="2022-10-10T18:47:55.371" v="11294" actId="931"/>
          <ac:spMkLst>
            <pc:docMk/>
            <pc:sldMk cId="194560286" sldId="294"/>
            <ac:spMk id="10" creationId="{A9088D53-5DF9-4B7A-9155-5DA5D8F8A7D7}"/>
          </ac:spMkLst>
        </pc:spChg>
        <pc:spChg chg="add del mod">
          <ac:chgData name="Kalanek, Karla J." userId="3f822762-4314-4d1d-865b-cbae00142d70" providerId="ADAL" clId="{7806E0F3-5203-4ABC-8FC7-29AF5AE15160}" dt="2022-10-10T18:48:40.311" v="11303" actId="931"/>
          <ac:spMkLst>
            <pc:docMk/>
            <pc:sldMk cId="194560286" sldId="294"/>
            <ac:spMk id="11" creationId="{3F46C0DD-6B76-4D0A-83A4-3D8F1858F399}"/>
          </ac:spMkLst>
        </pc:spChg>
        <pc:spChg chg="add">
          <ac:chgData name="Kalanek, Karla J." userId="3f822762-4314-4d1d-865b-cbae00142d70" providerId="ADAL" clId="{7806E0F3-5203-4ABC-8FC7-29AF5AE15160}" dt="2022-10-11T19:55:19.253" v="13170" actId="26606"/>
          <ac:spMkLst>
            <pc:docMk/>
            <pc:sldMk cId="194560286" sldId="294"/>
            <ac:spMk id="18" creationId="{8E20FA99-AAAC-4AF3-9FAE-707420324F1C}"/>
          </ac:spMkLst>
        </pc:spChg>
        <pc:spChg chg="add">
          <ac:chgData name="Kalanek, Karla J." userId="3f822762-4314-4d1d-865b-cbae00142d70" providerId="ADAL" clId="{7806E0F3-5203-4ABC-8FC7-29AF5AE15160}" dt="2022-10-11T19:55:19.253" v="13170" actId="26606"/>
          <ac:spMkLst>
            <pc:docMk/>
            <pc:sldMk cId="194560286" sldId="294"/>
            <ac:spMk id="20" creationId="{9573BE85-6043-4C3A-A7DD-483A0A5FB740}"/>
          </ac:spMkLst>
        </pc:spChg>
        <pc:picChg chg="add del mod">
          <ac:chgData name="Kalanek, Karla J." userId="3f822762-4314-4d1d-865b-cbae00142d70" providerId="ADAL" clId="{7806E0F3-5203-4ABC-8FC7-29AF5AE15160}" dt="2022-09-20T20:10:38.849" v="10274" actId="478"/>
          <ac:picMkLst>
            <pc:docMk/>
            <pc:sldMk cId="194560286" sldId="294"/>
            <ac:picMk id="6" creationId="{2B2CC1FF-3E9C-4E36-A2CE-E9906EE31C25}"/>
          </ac:picMkLst>
        </pc:picChg>
        <pc:picChg chg="add del mod">
          <ac:chgData name="Kalanek, Karla J." userId="3f822762-4314-4d1d-865b-cbae00142d70" providerId="ADAL" clId="{7806E0F3-5203-4ABC-8FC7-29AF5AE15160}" dt="2022-10-10T18:48:24.196" v="11302" actId="478"/>
          <ac:picMkLst>
            <pc:docMk/>
            <pc:sldMk cId="194560286" sldId="294"/>
            <ac:picMk id="7" creationId="{087FAC1B-B63B-4943-8D6A-1DFF6D28B624}"/>
          </ac:picMkLst>
        </pc:picChg>
        <pc:picChg chg="add del mod">
          <ac:chgData name="Kalanek, Karla J." userId="3f822762-4314-4d1d-865b-cbae00142d70" providerId="ADAL" clId="{7806E0F3-5203-4ABC-8FC7-29AF5AE15160}" dt="2022-10-10T18:48:07.792" v="11297" actId="478"/>
          <ac:picMkLst>
            <pc:docMk/>
            <pc:sldMk cId="194560286" sldId="294"/>
            <ac:picMk id="8" creationId="{62E230CD-C723-4387-8CE9-BC7DE5DF437A}"/>
          </ac:picMkLst>
        </pc:picChg>
        <pc:picChg chg="add mod">
          <ac:chgData name="Kalanek, Karla J." userId="3f822762-4314-4d1d-865b-cbae00142d70" providerId="ADAL" clId="{7806E0F3-5203-4ABC-8FC7-29AF5AE15160}" dt="2022-10-11T19:55:19.253" v="13170" actId="26606"/>
          <ac:picMkLst>
            <pc:docMk/>
            <pc:sldMk cId="194560286" sldId="294"/>
            <ac:picMk id="13" creationId="{F9977556-47BE-4AF4-975C-5402411565DE}"/>
          </ac:picMkLst>
        </pc:picChg>
      </pc:sldChg>
      <pc:sldChg chg="modSp new del mod addCm">
        <pc:chgData name="Kalanek, Karla J." userId="3f822762-4314-4d1d-865b-cbae00142d70" providerId="ADAL" clId="{7806E0F3-5203-4ABC-8FC7-29AF5AE15160}" dt="2022-10-11T19:12:39.193" v="12066" actId="2696"/>
        <pc:sldMkLst>
          <pc:docMk/>
          <pc:sldMk cId="4004429127" sldId="295"/>
        </pc:sldMkLst>
        <pc:spChg chg="mod">
          <ac:chgData name="Kalanek, Karla J." userId="3f822762-4314-4d1d-865b-cbae00142d70" providerId="ADAL" clId="{7806E0F3-5203-4ABC-8FC7-29AF5AE15160}" dt="2022-10-11T18:51:10.100" v="11462" actId="21"/>
          <ac:spMkLst>
            <pc:docMk/>
            <pc:sldMk cId="4004429127" sldId="295"/>
            <ac:spMk id="2" creationId="{950D588C-EF66-44D0-B833-9C8534129BB0}"/>
          </ac:spMkLst>
        </pc:spChg>
        <pc:spChg chg="mod">
          <ac:chgData name="Kalanek, Karla J." userId="3f822762-4314-4d1d-865b-cbae00142d70" providerId="ADAL" clId="{7806E0F3-5203-4ABC-8FC7-29AF5AE15160}" dt="2022-09-12T20:23:21.732" v="5459" actId="20577"/>
          <ac:spMkLst>
            <pc:docMk/>
            <pc:sldMk cId="4004429127" sldId="295"/>
            <ac:spMk id="3" creationId="{EB23545D-71D0-4F28-89D7-FF0FC1DAD0CD}"/>
          </ac:spMkLst>
        </pc:spChg>
      </pc:sldChg>
      <pc:sldChg chg="addSp delSp modSp new mod ord setBg modClrScheme chgLayout">
        <pc:chgData name="Kalanek, Karla J." userId="3f822762-4314-4d1d-865b-cbae00142d70" providerId="ADAL" clId="{7806E0F3-5203-4ABC-8FC7-29AF5AE15160}" dt="2022-11-10T18:48:27.592" v="15275" actId="5793"/>
        <pc:sldMkLst>
          <pc:docMk/>
          <pc:sldMk cId="3419706343" sldId="296"/>
        </pc:sldMkLst>
        <pc:spChg chg="mod ord">
          <ac:chgData name="Kalanek, Karla J." userId="3f822762-4314-4d1d-865b-cbae00142d70" providerId="ADAL" clId="{7806E0F3-5203-4ABC-8FC7-29AF5AE15160}" dt="2022-11-10T18:48:27.592" v="15275" actId="5793"/>
          <ac:spMkLst>
            <pc:docMk/>
            <pc:sldMk cId="3419706343" sldId="296"/>
            <ac:spMk id="2" creationId="{94DB212D-CCEF-47EB-B848-6E16FEE3C405}"/>
          </ac:spMkLst>
        </pc:spChg>
        <pc:spChg chg="mod ord">
          <ac:chgData name="Kalanek, Karla J." userId="3f822762-4314-4d1d-865b-cbae00142d70" providerId="ADAL" clId="{7806E0F3-5203-4ABC-8FC7-29AF5AE15160}" dt="2022-10-11T19:58:37.302" v="13185" actId="700"/>
          <ac:spMkLst>
            <pc:docMk/>
            <pc:sldMk cId="3419706343" sldId="296"/>
            <ac:spMk id="3" creationId="{BC0C2ADB-F31A-4323-8DCF-92C02390D9B0}"/>
          </ac:spMkLst>
        </pc:spChg>
        <pc:spChg chg="add del mod ord">
          <ac:chgData name="Kalanek, Karla J." userId="3f822762-4314-4d1d-865b-cbae00142d70" providerId="ADAL" clId="{7806E0F3-5203-4ABC-8FC7-29AF5AE15160}" dt="2022-09-20T20:25:18.385" v="10414" actId="700"/>
          <ac:spMkLst>
            <pc:docMk/>
            <pc:sldMk cId="3419706343" sldId="296"/>
            <ac:spMk id="4" creationId="{5C249CE0-2385-4DB2-867A-682046FD8571}"/>
          </ac:spMkLst>
        </pc:spChg>
        <pc:spChg chg="add del mod ord">
          <ac:chgData name="Kalanek, Karla J." userId="3f822762-4314-4d1d-865b-cbae00142d70" providerId="ADAL" clId="{7806E0F3-5203-4ABC-8FC7-29AF5AE15160}" dt="2022-09-21T13:44:33.924" v="11047" actId="931"/>
          <ac:spMkLst>
            <pc:docMk/>
            <pc:sldMk cId="3419706343" sldId="296"/>
            <ac:spMk id="4" creationId="{DE90170D-E30B-44E6-8C4D-F3FA1D9728C2}"/>
          </ac:spMkLst>
        </pc:spChg>
        <pc:spChg chg="add del mod">
          <ac:chgData name="Kalanek, Karla J." userId="3f822762-4314-4d1d-865b-cbae00142d70" providerId="ADAL" clId="{7806E0F3-5203-4ABC-8FC7-29AF5AE15160}" dt="2022-09-21T13:44:43.809" v="11052" actId="478"/>
          <ac:spMkLst>
            <pc:docMk/>
            <pc:sldMk cId="3419706343" sldId="296"/>
            <ac:spMk id="7" creationId="{74312ADF-38F9-4DDE-A70D-DF979FA94A42}"/>
          </ac:spMkLst>
        </pc:spChg>
        <pc:spChg chg="add del">
          <ac:chgData name="Kalanek, Karla J." userId="3f822762-4314-4d1d-865b-cbae00142d70" providerId="ADAL" clId="{7806E0F3-5203-4ABC-8FC7-29AF5AE15160}" dt="2022-10-11T19:57:17.441" v="13182" actId="26606"/>
          <ac:spMkLst>
            <pc:docMk/>
            <pc:sldMk cId="3419706343" sldId="296"/>
            <ac:spMk id="11" creationId="{2B566528-1B12-4246-9431-5C2D7D081168}"/>
          </ac:spMkLst>
        </pc:spChg>
        <pc:grpChg chg="add del">
          <ac:chgData name="Kalanek, Karla J." userId="3f822762-4314-4d1d-865b-cbae00142d70" providerId="ADAL" clId="{7806E0F3-5203-4ABC-8FC7-29AF5AE15160}" dt="2022-10-11T19:57:17.441" v="13182" actId="26606"/>
          <ac:grpSpMkLst>
            <pc:docMk/>
            <pc:sldMk cId="3419706343" sldId="296"/>
            <ac:grpSpMk id="13" creationId="{828A5161-06F1-46CF-8AD7-844680A59E13}"/>
          </ac:grpSpMkLst>
        </pc:grpChg>
        <pc:grpChg chg="add del">
          <ac:chgData name="Kalanek, Karla J." userId="3f822762-4314-4d1d-865b-cbae00142d70" providerId="ADAL" clId="{7806E0F3-5203-4ABC-8FC7-29AF5AE15160}" dt="2022-10-11T19:57:17.441" v="13182" actId="26606"/>
          <ac:grpSpMkLst>
            <pc:docMk/>
            <pc:sldMk cId="3419706343" sldId="296"/>
            <ac:grpSpMk id="17" creationId="{5995D10D-E9C9-47DB-AE7E-801FEF38F5C9}"/>
          </ac:grpSpMkLst>
        </pc:grpChg>
        <pc:picChg chg="add mod ord modCrop">
          <ac:chgData name="Kalanek, Karla J." userId="3f822762-4314-4d1d-865b-cbae00142d70" providerId="ADAL" clId="{7806E0F3-5203-4ABC-8FC7-29AF5AE15160}" dt="2022-10-11T19:58:56.961" v="13190" actId="14100"/>
          <ac:picMkLst>
            <pc:docMk/>
            <pc:sldMk cId="3419706343" sldId="296"/>
            <ac:picMk id="6" creationId="{3A76BF22-F88A-4C70-BB4B-6C7C62655281}"/>
          </ac:picMkLst>
        </pc:picChg>
        <pc:picChg chg="add del mod">
          <ac:chgData name="Kalanek, Karla J." userId="3f822762-4314-4d1d-865b-cbae00142d70" providerId="ADAL" clId="{7806E0F3-5203-4ABC-8FC7-29AF5AE15160}" dt="2022-09-20T20:36:15.598" v="10704" actId="478"/>
          <ac:picMkLst>
            <pc:docMk/>
            <pc:sldMk cId="3419706343" sldId="296"/>
            <ac:picMk id="6" creationId="{C78846E8-F928-4B11-A9E9-7D7F69CB91BD}"/>
          </ac:picMkLst>
        </pc:picChg>
      </pc:sldChg>
      <pc:sldChg chg="addSp delSp modSp new mod modClrScheme chgLayout">
        <pc:chgData name="Kalanek, Karla J." userId="3f822762-4314-4d1d-865b-cbae00142d70" providerId="ADAL" clId="{7806E0F3-5203-4ABC-8FC7-29AF5AE15160}" dt="2022-09-21T13:39:12.469" v="11012" actId="29295"/>
        <pc:sldMkLst>
          <pc:docMk/>
          <pc:sldMk cId="82929056" sldId="297"/>
        </pc:sldMkLst>
        <pc:spChg chg="mod ord">
          <ac:chgData name="Kalanek, Karla J." userId="3f822762-4314-4d1d-865b-cbae00142d70" providerId="ADAL" clId="{7806E0F3-5203-4ABC-8FC7-29AF5AE15160}" dt="2022-09-20T22:04:48.067" v="10714" actId="14100"/>
          <ac:spMkLst>
            <pc:docMk/>
            <pc:sldMk cId="82929056" sldId="297"/>
            <ac:spMk id="2" creationId="{A6E2D5F2-6D2A-4854-A8CF-FE16A81621B8}"/>
          </ac:spMkLst>
        </pc:spChg>
        <pc:spChg chg="mod ord">
          <ac:chgData name="Kalanek, Karla J." userId="3f822762-4314-4d1d-865b-cbae00142d70" providerId="ADAL" clId="{7806E0F3-5203-4ABC-8FC7-29AF5AE15160}" dt="2022-09-20T22:04:32.398" v="10710" actId="27636"/>
          <ac:spMkLst>
            <pc:docMk/>
            <pc:sldMk cId="82929056" sldId="297"/>
            <ac:spMk id="3" creationId="{CB6075A0-550D-4295-9638-4B958F899C6B}"/>
          </ac:spMkLst>
        </pc:spChg>
        <pc:spChg chg="add del mod ord">
          <ac:chgData name="Kalanek, Karla J." userId="3f822762-4314-4d1d-865b-cbae00142d70" providerId="ADAL" clId="{7806E0F3-5203-4ABC-8FC7-29AF5AE15160}" dt="2022-09-21T13:19:20.204" v="10715" actId="931"/>
          <ac:spMkLst>
            <pc:docMk/>
            <pc:sldMk cId="82929056" sldId="297"/>
            <ac:spMk id="4" creationId="{B3D404BC-5848-4AD3-812F-2FD0E13A8D29}"/>
          </ac:spMkLst>
        </pc:spChg>
        <pc:picChg chg="add mod">
          <ac:chgData name="Kalanek, Karla J." userId="3f822762-4314-4d1d-865b-cbae00142d70" providerId="ADAL" clId="{7806E0F3-5203-4ABC-8FC7-29AF5AE15160}" dt="2022-09-21T13:39:12.469" v="11012" actId="29295"/>
          <ac:picMkLst>
            <pc:docMk/>
            <pc:sldMk cId="82929056" sldId="297"/>
            <ac:picMk id="6" creationId="{81DD2241-1E18-4CF2-80AC-E1A93738E015}"/>
          </ac:picMkLst>
        </pc:picChg>
      </pc:sldChg>
      <pc:sldChg chg="modSp new mod ord addCm delCm modCm">
        <pc:chgData name="Kalanek, Karla J." userId="3f822762-4314-4d1d-865b-cbae00142d70" providerId="ADAL" clId="{7806E0F3-5203-4ABC-8FC7-29AF5AE15160}" dt="2022-11-10T18:53:36.982" v="15311"/>
        <pc:sldMkLst>
          <pc:docMk/>
          <pc:sldMk cId="1601192656" sldId="298"/>
        </pc:sldMkLst>
        <pc:spChg chg="mod">
          <ac:chgData name="Kalanek, Karla J." userId="3f822762-4314-4d1d-865b-cbae00142d70" providerId="ADAL" clId="{7806E0F3-5203-4ABC-8FC7-29AF5AE15160}" dt="2022-11-10T18:53:29.192" v="15310" actId="5793"/>
          <ac:spMkLst>
            <pc:docMk/>
            <pc:sldMk cId="1601192656" sldId="298"/>
            <ac:spMk id="2" creationId="{BF93CD89-05FE-4700-ADA6-294D0A4646C5}"/>
          </ac:spMkLst>
        </pc:spChg>
        <pc:spChg chg="mod">
          <ac:chgData name="Kalanek, Karla J." userId="3f822762-4314-4d1d-865b-cbae00142d70" providerId="ADAL" clId="{7806E0F3-5203-4ABC-8FC7-29AF5AE15160}" dt="2022-10-11T22:03:58.397" v="13870" actId="122"/>
          <ac:spMkLst>
            <pc:docMk/>
            <pc:sldMk cId="1601192656" sldId="298"/>
            <ac:spMk id="3" creationId="{D78B4A5C-9717-4591-BAF2-DCE71B8BA5B3}"/>
          </ac:spMkLst>
        </pc:spChg>
      </pc:sldChg>
      <pc:sldChg chg="addSp delSp modSp new mod modClrScheme chgLayout">
        <pc:chgData name="Kalanek, Karla J." userId="3f822762-4314-4d1d-865b-cbae00142d70" providerId="ADAL" clId="{7806E0F3-5203-4ABC-8FC7-29AF5AE15160}" dt="2022-10-11T21:28:55.020" v="13243" actId="255"/>
        <pc:sldMkLst>
          <pc:docMk/>
          <pc:sldMk cId="1050716808" sldId="299"/>
        </pc:sldMkLst>
        <pc:spChg chg="mod ord">
          <ac:chgData name="Kalanek, Karla J." userId="3f822762-4314-4d1d-865b-cbae00142d70" providerId="ADAL" clId="{7806E0F3-5203-4ABC-8FC7-29AF5AE15160}" dt="2022-10-11T21:28:55.020" v="13243" actId="255"/>
          <ac:spMkLst>
            <pc:docMk/>
            <pc:sldMk cId="1050716808" sldId="299"/>
            <ac:spMk id="2" creationId="{0396A8BD-7E7C-4967-9BCD-839DDCA4C622}"/>
          </ac:spMkLst>
        </pc:spChg>
        <pc:spChg chg="mod ord">
          <ac:chgData name="Kalanek, Karla J." userId="3f822762-4314-4d1d-865b-cbae00142d70" providerId="ADAL" clId="{7806E0F3-5203-4ABC-8FC7-29AF5AE15160}" dt="2022-10-11T19:59:12.515" v="13192" actId="700"/>
          <ac:spMkLst>
            <pc:docMk/>
            <pc:sldMk cId="1050716808" sldId="299"/>
            <ac:spMk id="3" creationId="{DFB665B0-F527-4AA3-9D2D-A32ADD53C3C1}"/>
          </ac:spMkLst>
        </pc:spChg>
        <pc:spChg chg="add del mod ord">
          <ac:chgData name="Kalanek, Karla J." userId="3f822762-4314-4d1d-865b-cbae00142d70" providerId="ADAL" clId="{7806E0F3-5203-4ABC-8FC7-29AF5AE15160}" dt="2022-09-21T13:47:30.158" v="11057" actId="931"/>
          <ac:spMkLst>
            <pc:docMk/>
            <pc:sldMk cId="1050716808" sldId="299"/>
            <ac:spMk id="4" creationId="{F154E44C-3B2C-40F5-ACCA-83B5F3A5DD51}"/>
          </ac:spMkLst>
        </pc:spChg>
        <pc:spChg chg="add del mod ord">
          <ac:chgData name="Kalanek, Karla J." userId="3f822762-4314-4d1d-865b-cbae00142d70" providerId="ADAL" clId="{7806E0F3-5203-4ABC-8FC7-29AF5AE15160}" dt="2022-10-10T18:56:03.973" v="11365" actId="700"/>
          <ac:spMkLst>
            <pc:docMk/>
            <pc:sldMk cId="1050716808" sldId="299"/>
            <ac:spMk id="4" creationId="{F1E33C27-DA48-47B5-A150-4F229984EE8A}"/>
          </ac:spMkLst>
        </pc:spChg>
        <pc:spChg chg="add del mod ord">
          <ac:chgData name="Kalanek, Karla J." userId="3f822762-4314-4d1d-865b-cbae00142d70" providerId="ADAL" clId="{7806E0F3-5203-4ABC-8FC7-29AF5AE15160}" dt="2022-09-20T20:17:57.757" v="10340" actId="700"/>
          <ac:spMkLst>
            <pc:docMk/>
            <pc:sldMk cId="1050716808" sldId="299"/>
            <ac:spMk id="4" creationId="{FC8D0B6F-E56D-4EE5-8276-A17033BD9587}"/>
          </ac:spMkLst>
        </pc:spChg>
        <pc:spChg chg="add del mod ord">
          <ac:chgData name="Kalanek, Karla J." userId="3f822762-4314-4d1d-865b-cbae00142d70" providerId="ADAL" clId="{7806E0F3-5203-4ABC-8FC7-29AF5AE15160}" dt="2022-10-10T18:56:03.973" v="11365" actId="700"/>
          <ac:spMkLst>
            <pc:docMk/>
            <pc:sldMk cId="1050716808" sldId="299"/>
            <ac:spMk id="5" creationId="{0F7D9295-0AAB-4157-B035-4FF5D5CBAB63}"/>
          </ac:spMkLst>
        </pc:spChg>
        <pc:spChg chg="add del mod">
          <ac:chgData name="Kalanek, Karla J." userId="3f822762-4314-4d1d-865b-cbae00142d70" providerId="ADAL" clId="{7806E0F3-5203-4ABC-8FC7-29AF5AE15160}" dt="2022-09-21T13:47:35.404" v="11060" actId="478"/>
          <ac:spMkLst>
            <pc:docMk/>
            <pc:sldMk cId="1050716808" sldId="299"/>
            <ac:spMk id="7" creationId="{5552B15D-F3C6-42A2-93F6-5CE01C469BB0}"/>
          </ac:spMkLst>
        </pc:spChg>
        <pc:spChg chg="add del mod ord">
          <ac:chgData name="Kalanek, Karla J." userId="3f822762-4314-4d1d-865b-cbae00142d70" providerId="ADAL" clId="{7806E0F3-5203-4ABC-8FC7-29AF5AE15160}" dt="2022-09-20T20:18:34.015" v="10343" actId="700"/>
          <ac:spMkLst>
            <pc:docMk/>
            <pc:sldMk cId="1050716808" sldId="299"/>
            <ac:spMk id="7" creationId="{B085A81A-1F31-4C00-8BB1-DE1A941069A2}"/>
          </ac:spMkLst>
        </pc:spChg>
        <pc:spChg chg="add del mod ord">
          <ac:chgData name="Kalanek, Karla J." userId="3f822762-4314-4d1d-865b-cbae00142d70" providerId="ADAL" clId="{7806E0F3-5203-4ABC-8FC7-29AF5AE15160}" dt="2022-09-20T20:18:52.896" v="10346" actId="700"/>
          <ac:spMkLst>
            <pc:docMk/>
            <pc:sldMk cId="1050716808" sldId="299"/>
            <ac:spMk id="8" creationId="{80FD0BAA-FDF9-4716-BA3D-B04ED0F64B35}"/>
          </ac:spMkLst>
        </pc:spChg>
        <pc:spChg chg="add del mod ord">
          <ac:chgData name="Kalanek, Karla J." userId="3f822762-4314-4d1d-865b-cbae00142d70" providerId="ADAL" clId="{7806E0F3-5203-4ABC-8FC7-29AF5AE15160}" dt="2022-09-20T20:19:08.384" v="10348" actId="700"/>
          <ac:spMkLst>
            <pc:docMk/>
            <pc:sldMk cId="1050716808" sldId="299"/>
            <ac:spMk id="9" creationId="{751DECA2-08B3-4AE1-8261-604F7678A890}"/>
          </ac:spMkLst>
        </pc:spChg>
        <pc:spChg chg="add del mod">
          <ac:chgData name="Kalanek, Karla J." userId="3f822762-4314-4d1d-865b-cbae00142d70" providerId="ADAL" clId="{7806E0F3-5203-4ABC-8FC7-29AF5AE15160}" dt="2022-09-21T13:48:05.673" v="11061" actId="931"/>
          <ac:spMkLst>
            <pc:docMk/>
            <pc:sldMk cId="1050716808" sldId="299"/>
            <ac:spMk id="9" creationId="{AE2B8CAD-24B2-4397-B96F-E714C264EB78}"/>
          </ac:spMkLst>
        </pc:spChg>
        <pc:spChg chg="add del mod ord">
          <ac:chgData name="Kalanek, Karla J." userId="3f822762-4314-4d1d-865b-cbae00142d70" providerId="ADAL" clId="{7806E0F3-5203-4ABC-8FC7-29AF5AE15160}" dt="2022-09-20T20:21:02.426" v="10362" actId="700"/>
          <ac:spMkLst>
            <pc:docMk/>
            <pc:sldMk cId="1050716808" sldId="299"/>
            <ac:spMk id="10" creationId="{98B27481-4221-44AB-B74A-328A94007B4D}"/>
          </ac:spMkLst>
        </pc:spChg>
        <pc:spChg chg="add del mod ord">
          <ac:chgData name="Kalanek, Karla J." userId="3f822762-4314-4d1d-865b-cbae00142d70" providerId="ADAL" clId="{7806E0F3-5203-4ABC-8FC7-29AF5AE15160}" dt="2022-09-20T20:21:02.426" v="10362" actId="700"/>
          <ac:spMkLst>
            <pc:docMk/>
            <pc:sldMk cId="1050716808" sldId="299"/>
            <ac:spMk id="11" creationId="{E369AA52-44CA-4CB5-9AD9-FDA8887171E3}"/>
          </ac:spMkLst>
        </pc:spChg>
        <pc:spChg chg="add del mod">
          <ac:chgData name="Kalanek, Karla J." userId="3f822762-4314-4d1d-865b-cbae00142d70" providerId="ADAL" clId="{7806E0F3-5203-4ABC-8FC7-29AF5AE15160}" dt="2022-09-21T13:48:32.923" v="11125"/>
          <ac:spMkLst>
            <pc:docMk/>
            <pc:sldMk cId="1050716808" sldId="299"/>
            <ac:spMk id="12" creationId="{06125F4E-A910-4ED8-9115-17C00B9A65CA}"/>
          </ac:spMkLst>
        </pc:spChg>
        <pc:spChg chg="add del mod ord">
          <ac:chgData name="Kalanek, Karla J." userId="3f822762-4314-4d1d-865b-cbae00142d70" providerId="ADAL" clId="{7806E0F3-5203-4ABC-8FC7-29AF5AE15160}" dt="2022-09-20T20:21:02.426" v="10362" actId="700"/>
          <ac:spMkLst>
            <pc:docMk/>
            <pc:sldMk cId="1050716808" sldId="299"/>
            <ac:spMk id="12" creationId="{EFE1BDAF-75A2-4AC4-90B4-DC76E4E59ACC}"/>
          </ac:spMkLst>
        </pc:spChg>
        <pc:picChg chg="add del mod">
          <ac:chgData name="Kalanek, Karla J." userId="3f822762-4314-4d1d-865b-cbae00142d70" providerId="ADAL" clId="{7806E0F3-5203-4ABC-8FC7-29AF5AE15160}" dt="2022-09-21T13:47:35.404" v="11060" actId="478"/>
          <ac:picMkLst>
            <pc:docMk/>
            <pc:sldMk cId="1050716808" sldId="299"/>
            <ac:picMk id="6" creationId="{0C217C14-D2D8-42D9-88D0-947771648E71}"/>
          </ac:picMkLst>
        </pc:picChg>
        <pc:picChg chg="add del">
          <ac:chgData name="Kalanek, Karla J." userId="3f822762-4314-4d1d-865b-cbae00142d70" providerId="ADAL" clId="{7806E0F3-5203-4ABC-8FC7-29AF5AE15160}" dt="2022-09-20T20:17:56.243" v="10338" actId="22"/>
          <ac:picMkLst>
            <pc:docMk/>
            <pc:sldMk cId="1050716808" sldId="299"/>
            <ac:picMk id="6" creationId="{D20B9976-893F-4756-8083-AFE8B052EA89}"/>
          </ac:picMkLst>
        </pc:picChg>
        <pc:picChg chg="add mod ord modCrop">
          <ac:chgData name="Kalanek, Karla J." userId="3f822762-4314-4d1d-865b-cbae00142d70" providerId="ADAL" clId="{7806E0F3-5203-4ABC-8FC7-29AF5AE15160}" dt="2022-10-11T20:00:55.584" v="13200" actId="1440"/>
          <ac:picMkLst>
            <pc:docMk/>
            <pc:sldMk cId="1050716808" sldId="299"/>
            <ac:picMk id="11" creationId="{EC87F5E2-40B5-4276-B30F-2006C7AAD2AF}"/>
          </ac:picMkLst>
        </pc:picChg>
      </pc:sldChg>
      <pc:sldChg chg="addSp delSp modSp add mod modClrScheme addCm delCm chgLayout">
        <pc:chgData name="Kalanek, Karla J." userId="3f822762-4314-4d1d-865b-cbae00142d70" providerId="ADAL" clId="{7806E0F3-5203-4ABC-8FC7-29AF5AE15160}" dt="2022-10-11T21:54:54.768" v="13577" actId="29295"/>
        <pc:sldMkLst>
          <pc:docMk/>
          <pc:sldMk cId="187142386" sldId="300"/>
        </pc:sldMkLst>
        <pc:spChg chg="mod ord">
          <ac:chgData name="Kalanek, Karla J." userId="3f822762-4314-4d1d-865b-cbae00142d70" providerId="ADAL" clId="{7806E0F3-5203-4ABC-8FC7-29AF5AE15160}" dt="2022-10-11T21:46:15.619" v="13492" actId="27636"/>
          <ac:spMkLst>
            <pc:docMk/>
            <pc:sldMk cId="187142386" sldId="300"/>
            <ac:spMk id="2" creationId="{0396A8BD-7E7C-4967-9BCD-839DDCA4C622}"/>
          </ac:spMkLst>
        </pc:spChg>
        <pc:spChg chg="mod ord">
          <ac:chgData name="Kalanek, Karla J." userId="3f822762-4314-4d1d-865b-cbae00142d70" providerId="ADAL" clId="{7806E0F3-5203-4ABC-8FC7-29AF5AE15160}" dt="2022-10-11T21:43:21.212" v="13470" actId="700"/>
          <ac:spMkLst>
            <pc:docMk/>
            <pc:sldMk cId="187142386" sldId="300"/>
            <ac:spMk id="3" creationId="{DFB665B0-F527-4AA3-9D2D-A32ADD53C3C1}"/>
          </ac:spMkLst>
        </pc:spChg>
        <pc:spChg chg="add del mod ord">
          <ac:chgData name="Kalanek, Karla J." userId="3f822762-4314-4d1d-865b-cbae00142d70" providerId="ADAL" clId="{7806E0F3-5203-4ABC-8FC7-29AF5AE15160}" dt="2022-09-21T13:58:33.479" v="11128" actId="931"/>
          <ac:spMkLst>
            <pc:docMk/>
            <pc:sldMk cId="187142386" sldId="300"/>
            <ac:spMk id="4" creationId="{615F7A79-9E40-4273-ABE5-0ED15521E8D6}"/>
          </ac:spMkLst>
        </pc:spChg>
        <pc:spChg chg="add del mod ord">
          <ac:chgData name="Kalanek, Karla J." userId="3f822762-4314-4d1d-865b-cbae00142d70" providerId="ADAL" clId="{7806E0F3-5203-4ABC-8FC7-29AF5AE15160}" dt="2022-10-11T21:38:06.533" v="13395" actId="700"/>
          <ac:spMkLst>
            <pc:docMk/>
            <pc:sldMk cId="187142386" sldId="300"/>
            <ac:spMk id="5" creationId="{A572CFC2-EBA5-4013-8297-DA818F6DC8CC}"/>
          </ac:spMkLst>
        </pc:spChg>
        <pc:spChg chg="add del mod ord">
          <ac:chgData name="Kalanek, Karla J." userId="3f822762-4314-4d1d-865b-cbae00142d70" providerId="ADAL" clId="{7806E0F3-5203-4ABC-8FC7-29AF5AE15160}" dt="2022-10-11T21:38:30.577" v="13401" actId="700"/>
          <ac:spMkLst>
            <pc:docMk/>
            <pc:sldMk cId="187142386" sldId="300"/>
            <ac:spMk id="6" creationId="{738B7916-5291-43AB-876C-BBEB54346B3D}"/>
          </ac:spMkLst>
        </pc:spChg>
        <pc:spChg chg="add del mod ord">
          <ac:chgData name="Kalanek, Karla J." userId="3f822762-4314-4d1d-865b-cbae00142d70" providerId="ADAL" clId="{7806E0F3-5203-4ABC-8FC7-29AF5AE15160}" dt="2022-10-11T21:42:57.734" v="13463"/>
          <ac:spMkLst>
            <pc:docMk/>
            <pc:sldMk cId="187142386" sldId="300"/>
            <ac:spMk id="7" creationId="{1316EE04-2A3D-4605-9796-A521E61CB80B}"/>
          </ac:spMkLst>
        </pc:spChg>
        <pc:spChg chg="add del mod ord">
          <ac:chgData name="Kalanek, Karla J." userId="3f822762-4314-4d1d-865b-cbae00142d70" providerId="ADAL" clId="{7806E0F3-5203-4ABC-8FC7-29AF5AE15160}" dt="2022-10-11T21:42:39.220" v="13461" actId="700"/>
          <ac:spMkLst>
            <pc:docMk/>
            <pc:sldMk cId="187142386" sldId="300"/>
            <ac:spMk id="8" creationId="{1A6707E0-A664-447A-A1C6-AB5848B4628C}"/>
          </ac:spMkLst>
        </pc:spChg>
        <pc:spChg chg="add del mod">
          <ac:chgData name="Kalanek, Karla J." userId="3f822762-4314-4d1d-865b-cbae00142d70" providerId="ADAL" clId="{7806E0F3-5203-4ABC-8FC7-29AF5AE15160}" dt="2022-09-21T13:59:06.038" v="11133" actId="931"/>
          <ac:spMkLst>
            <pc:docMk/>
            <pc:sldMk cId="187142386" sldId="300"/>
            <ac:spMk id="8" creationId="{B4CFDFCA-BCEE-40F7-892A-F20B6E53BFD2}"/>
          </ac:spMkLst>
        </pc:spChg>
        <pc:spChg chg="add del mod ord">
          <ac:chgData name="Kalanek, Karla J." userId="3f822762-4314-4d1d-865b-cbae00142d70" providerId="ADAL" clId="{7806E0F3-5203-4ABC-8FC7-29AF5AE15160}" dt="2022-10-11T21:42:38.144" v="13459" actId="700"/>
          <ac:spMkLst>
            <pc:docMk/>
            <pc:sldMk cId="187142386" sldId="300"/>
            <ac:spMk id="9" creationId="{0FB8E1C7-D53A-4014-BB6E-C7EB1A5586F3}"/>
          </ac:spMkLst>
        </pc:spChg>
        <pc:spChg chg="add del mod">
          <ac:chgData name="Kalanek, Karla J." userId="3f822762-4314-4d1d-865b-cbae00142d70" providerId="ADAL" clId="{7806E0F3-5203-4ABC-8FC7-29AF5AE15160}" dt="2022-10-11T21:42:37.459" v="13458" actId="767"/>
          <ac:spMkLst>
            <pc:docMk/>
            <pc:sldMk cId="187142386" sldId="300"/>
            <ac:spMk id="10" creationId="{58082987-5AEC-49AA-B0C6-63B4ABEB8626}"/>
          </ac:spMkLst>
        </pc:spChg>
        <pc:spChg chg="add del mod ord">
          <ac:chgData name="Kalanek, Karla J." userId="3f822762-4314-4d1d-865b-cbae00142d70" providerId="ADAL" clId="{7806E0F3-5203-4ABC-8FC7-29AF5AE15160}" dt="2022-10-11T21:42:32.189" v="13451" actId="700"/>
          <ac:spMkLst>
            <pc:docMk/>
            <pc:sldMk cId="187142386" sldId="300"/>
            <ac:spMk id="11" creationId="{A67B8C8A-637A-4DBD-98B0-8D326453979E}"/>
          </ac:spMkLst>
        </pc:spChg>
        <pc:spChg chg="add del mod">
          <ac:chgData name="Kalanek, Karla J." userId="3f822762-4314-4d1d-865b-cbae00142d70" providerId="ADAL" clId="{7806E0F3-5203-4ABC-8FC7-29AF5AE15160}" dt="2022-09-21T14:00:27.268" v="11137" actId="931"/>
          <ac:spMkLst>
            <pc:docMk/>
            <pc:sldMk cId="187142386" sldId="300"/>
            <ac:spMk id="12" creationId="{9544E31B-39B1-49E1-ACAF-B2B3F5692A72}"/>
          </ac:spMkLst>
        </pc:spChg>
        <pc:spChg chg="add del mod ord">
          <ac:chgData name="Kalanek, Karla J." userId="3f822762-4314-4d1d-865b-cbae00142d70" providerId="ADAL" clId="{7806E0F3-5203-4ABC-8FC7-29AF5AE15160}" dt="2022-10-11T21:42:31.637" v="13450" actId="700"/>
          <ac:spMkLst>
            <pc:docMk/>
            <pc:sldMk cId="187142386" sldId="300"/>
            <ac:spMk id="12" creationId="{D4BFE3A7-8AC9-4100-860F-8D4F1A3410D2}"/>
          </ac:spMkLst>
        </pc:spChg>
        <pc:spChg chg="add del mod ord">
          <ac:chgData name="Kalanek, Karla J." userId="3f822762-4314-4d1d-865b-cbae00142d70" providerId="ADAL" clId="{7806E0F3-5203-4ABC-8FC7-29AF5AE15160}" dt="2022-10-11T21:42:31.167" v="13449" actId="700"/>
          <ac:spMkLst>
            <pc:docMk/>
            <pc:sldMk cId="187142386" sldId="300"/>
            <ac:spMk id="13" creationId="{96E99C97-4DC5-42C8-9A45-57D61E3A4260}"/>
          </ac:spMkLst>
        </pc:spChg>
        <pc:spChg chg="add del mod ord">
          <ac:chgData name="Kalanek, Karla J." userId="3f822762-4314-4d1d-865b-cbae00142d70" providerId="ADAL" clId="{7806E0F3-5203-4ABC-8FC7-29AF5AE15160}" dt="2022-10-11T21:42:30.433" v="13448" actId="700"/>
          <ac:spMkLst>
            <pc:docMk/>
            <pc:sldMk cId="187142386" sldId="300"/>
            <ac:spMk id="15" creationId="{9DEA1CD3-0755-41EE-8550-802CBEE613F4}"/>
          </ac:spMkLst>
        </pc:spChg>
        <pc:spChg chg="add del mod">
          <ac:chgData name="Kalanek, Karla J." userId="3f822762-4314-4d1d-865b-cbae00142d70" providerId="ADAL" clId="{7806E0F3-5203-4ABC-8FC7-29AF5AE15160}" dt="2022-10-11T21:42:57.734" v="13463"/>
          <ac:spMkLst>
            <pc:docMk/>
            <pc:sldMk cId="187142386" sldId="300"/>
            <ac:spMk id="16" creationId="{F3B39851-58AA-46C4-9162-6F79BD70C16E}"/>
          </ac:spMkLst>
        </pc:spChg>
        <pc:spChg chg="add del mod">
          <ac:chgData name="Kalanek, Karla J." userId="3f822762-4314-4d1d-865b-cbae00142d70" providerId="ADAL" clId="{7806E0F3-5203-4ABC-8FC7-29AF5AE15160}" dt="2022-10-11T21:42:57.734" v="13463"/>
          <ac:spMkLst>
            <pc:docMk/>
            <pc:sldMk cId="187142386" sldId="300"/>
            <ac:spMk id="17" creationId="{990A40F0-E618-4CE7-9092-0F61A829BF17}"/>
          </ac:spMkLst>
        </pc:spChg>
        <pc:spChg chg="add del mod">
          <ac:chgData name="Kalanek, Karla J." userId="3f822762-4314-4d1d-865b-cbae00142d70" providerId="ADAL" clId="{7806E0F3-5203-4ABC-8FC7-29AF5AE15160}" dt="2022-10-11T21:43:01.896" v="13466"/>
          <ac:spMkLst>
            <pc:docMk/>
            <pc:sldMk cId="187142386" sldId="300"/>
            <ac:spMk id="18" creationId="{7724DA51-C9E8-46DC-8680-E28629B85797}"/>
          </ac:spMkLst>
        </pc:spChg>
        <pc:spChg chg="add del mod">
          <ac:chgData name="Kalanek, Karla J." userId="3f822762-4314-4d1d-865b-cbae00142d70" providerId="ADAL" clId="{7806E0F3-5203-4ABC-8FC7-29AF5AE15160}" dt="2022-10-11T21:43:01.896" v="13466"/>
          <ac:spMkLst>
            <pc:docMk/>
            <pc:sldMk cId="187142386" sldId="300"/>
            <ac:spMk id="19" creationId="{A1BA7A47-B6CD-44CB-89E5-DA06E7496DF0}"/>
          </ac:spMkLst>
        </pc:spChg>
        <pc:spChg chg="add del mod">
          <ac:chgData name="Kalanek, Karla J." userId="3f822762-4314-4d1d-865b-cbae00142d70" providerId="ADAL" clId="{7806E0F3-5203-4ABC-8FC7-29AF5AE15160}" dt="2022-10-11T21:43:01.896" v="13466"/>
          <ac:spMkLst>
            <pc:docMk/>
            <pc:sldMk cId="187142386" sldId="300"/>
            <ac:spMk id="20" creationId="{100BF468-FE18-486A-92F2-E092F0975234}"/>
          </ac:spMkLst>
        </pc:spChg>
        <pc:spChg chg="add del mod">
          <ac:chgData name="Kalanek, Karla J." userId="3f822762-4314-4d1d-865b-cbae00142d70" providerId="ADAL" clId="{7806E0F3-5203-4ABC-8FC7-29AF5AE15160}" dt="2022-10-11T21:43:21.212" v="13470" actId="700"/>
          <ac:spMkLst>
            <pc:docMk/>
            <pc:sldMk cId="187142386" sldId="300"/>
            <ac:spMk id="21" creationId="{3D083E9E-A376-4BEA-B73C-C8C1F14F5247}"/>
          </ac:spMkLst>
        </pc:spChg>
        <pc:picChg chg="add del mod">
          <ac:chgData name="Kalanek, Karla J." userId="3f822762-4314-4d1d-865b-cbae00142d70" providerId="ADAL" clId="{7806E0F3-5203-4ABC-8FC7-29AF5AE15160}" dt="2022-09-21T13:58:40.580" v="11132" actId="478"/>
          <ac:picMkLst>
            <pc:docMk/>
            <pc:sldMk cId="187142386" sldId="300"/>
            <ac:picMk id="6" creationId="{F5576E36-E408-44DA-BF3C-19843AAA354D}"/>
          </ac:picMkLst>
        </pc:picChg>
        <pc:picChg chg="add del mod">
          <ac:chgData name="Kalanek, Karla J." userId="3f822762-4314-4d1d-865b-cbae00142d70" providerId="ADAL" clId="{7806E0F3-5203-4ABC-8FC7-29AF5AE15160}" dt="2022-09-21T13:59:08.439" v="11136" actId="478"/>
          <ac:picMkLst>
            <pc:docMk/>
            <pc:sldMk cId="187142386" sldId="300"/>
            <ac:picMk id="10" creationId="{9C96CACC-9BB1-4105-84F4-21CB5EE65E93}"/>
          </ac:picMkLst>
        </pc:picChg>
        <pc:picChg chg="add del mod">
          <ac:chgData name="Kalanek, Karla J." userId="3f822762-4314-4d1d-865b-cbae00142d70" providerId="ADAL" clId="{7806E0F3-5203-4ABC-8FC7-29AF5AE15160}" dt="2022-10-11T21:37:38.653" v="13390" actId="478"/>
          <ac:picMkLst>
            <pc:docMk/>
            <pc:sldMk cId="187142386" sldId="300"/>
            <ac:picMk id="14" creationId="{B8CE2598-1BB9-4B40-A62F-461B188A993A}"/>
          </ac:picMkLst>
        </pc:picChg>
        <pc:picChg chg="add del mod">
          <ac:chgData name="Kalanek, Karla J." userId="3f822762-4314-4d1d-865b-cbae00142d70" providerId="ADAL" clId="{7806E0F3-5203-4ABC-8FC7-29AF5AE15160}" dt="2022-10-11T21:53:10.350" v="13567" actId="478"/>
          <ac:picMkLst>
            <pc:docMk/>
            <pc:sldMk cId="187142386" sldId="300"/>
            <ac:picMk id="23" creationId="{F7BCEBA5-F1AE-48BB-9A28-2AECCCFA6788}"/>
          </ac:picMkLst>
        </pc:picChg>
        <pc:picChg chg="add mod">
          <ac:chgData name="Kalanek, Karla J." userId="3f822762-4314-4d1d-865b-cbae00142d70" providerId="ADAL" clId="{7806E0F3-5203-4ABC-8FC7-29AF5AE15160}" dt="2022-10-11T21:54:54.768" v="13577" actId="29295"/>
          <ac:picMkLst>
            <pc:docMk/>
            <pc:sldMk cId="187142386" sldId="300"/>
            <ac:picMk id="25" creationId="{593E81DF-132B-4F03-9B19-218286212A3E}"/>
          </ac:picMkLst>
        </pc:picChg>
      </pc:sldChg>
      <pc:sldChg chg="addSp delSp modSp add mod modClrScheme addCm delCm chgLayout">
        <pc:chgData name="Kalanek, Karla J." userId="3f822762-4314-4d1d-865b-cbae00142d70" providerId="ADAL" clId="{7806E0F3-5203-4ABC-8FC7-29AF5AE15160}" dt="2022-10-24T15:06:16.367" v="15227"/>
        <pc:sldMkLst>
          <pc:docMk/>
          <pc:sldMk cId="431153983" sldId="301"/>
        </pc:sldMkLst>
        <pc:spChg chg="mod ord">
          <ac:chgData name="Kalanek, Karla J." userId="3f822762-4314-4d1d-865b-cbae00142d70" providerId="ADAL" clId="{7806E0F3-5203-4ABC-8FC7-29AF5AE15160}" dt="2022-10-24T14:31:16.457" v="13978" actId="27636"/>
          <ac:spMkLst>
            <pc:docMk/>
            <pc:sldMk cId="431153983" sldId="301"/>
            <ac:spMk id="2" creationId="{0396A8BD-7E7C-4967-9BCD-839DDCA4C622}"/>
          </ac:spMkLst>
        </pc:spChg>
        <pc:spChg chg="mod ord">
          <ac:chgData name="Kalanek, Karla J." userId="3f822762-4314-4d1d-865b-cbae00142d70" providerId="ADAL" clId="{7806E0F3-5203-4ABC-8FC7-29AF5AE15160}" dt="2022-09-21T13:42:28.772" v="11045" actId="700"/>
          <ac:spMkLst>
            <pc:docMk/>
            <pc:sldMk cId="431153983" sldId="301"/>
            <ac:spMk id="3" creationId="{DFB665B0-F527-4AA3-9D2D-A32ADD53C3C1}"/>
          </ac:spMkLst>
        </pc:spChg>
        <pc:spChg chg="add del mod ord">
          <ac:chgData name="Kalanek, Karla J." userId="3f822762-4314-4d1d-865b-cbae00142d70" providerId="ADAL" clId="{7806E0F3-5203-4ABC-8FC7-29AF5AE15160}" dt="2022-09-21T14:03:08.818" v="11145" actId="931"/>
          <ac:spMkLst>
            <pc:docMk/>
            <pc:sldMk cId="431153983" sldId="301"/>
            <ac:spMk id="4" creationId="{0D91E696-DA3E-441B-A2A3-0C6DE0DD3173}"/>
          </ac:spMkLst>
        </pc:spChg>
        <pc:spChg chg="add del mod">
          <ac:chgData name="Kalanek, Karla J." userId="3f822762-4314-4d1d-865b-cbae00142d70" providerId="ADAL" clId="{7806E0F3-5203-4ABC-8FC7-29AF5AE15160}" dt="2022-09-21T14:03:26.666" v="11204"/>
          <ac:spMkLst>
            <pc:docMk/>
            <pc:sldMk cId="431153983" sldId="301"/>
            <ac:spMk id="7" creationId="{C682455A-4F71-42C5-A8D2-D38E50A1E2CF}"/>
          </ac:spMkLst>
        </pc:spChg>
        <pc:picChg chg="add mod">
          <ac:chgData name="Kalanek, Karla J." userId="3f822762-4314-4d1d-865b-cbae00142d70" providerId="ADAL" clId="{7806E0F3-5203-4ABC-8FC7-29AF5AE15160}" dt="2022-09-21T14:03:46.522" v="11208" actId="29295"/>
          <ac:picMkLst>
            <pc:docMk/>
            <pc:sldMk cId="431153983" sldId="301"/>
            <ac:picMk id="6" creationId="{EA674EA3-87E0-4451-B790-F8FE39F027A5}"/>
          </ac:picMkLst>
        </pc:picChg>
      </pc:sldChg>
      <pc:sldChg chg="addSp delSp modSp new mod ord modClrScheme chgLayout">
        <pc:chgData name="Kalanek, Karla J." userId="3f822762-4314-4d1d-865b-cbae00142d70" providerId="ADAL" clId="{7806E0F3-5203-4ABC-8FC7-29AF5AE15160}" dt="2022-09-21T13:39:01.596" v="11011" actId="29295"/>
        <pc:sldMkLst>
          <pc:docMk/>
          <pc:sldMk cId="834580427" sldId="302"/>
        </pc:sldMkLst>
        <pc:spChg chg="mod ord">
          <ac:chgData name="Kalanek, Karla J." userId="3f822762-4314-4d1d-865b-cbae00142d70" providerId="ADAL" clId="{7806E0F3-5203-4ABC-8FC7-29AF5AE15160}" dt="2022-09-21T13:37:00.883" v="11004" actId="27636"/>
          <ac:spMkLst>
            <pc:docMk/>
            <pc:sldMk cId="834580427" sldId="302"/>
            <ac:spMk id="2" creationId="{1C04B599-65EB-49D7-AC90-4CE034839522}"/>
          </ac:spMkLst>
        </pc:spChg>
        <pc:spChg chg="mod ord">
          <ac:chgData name="Kalanek, Karla J." userId="3f822762-4314-4d1d-865b-cbae00142d70" providerId="ADAL" clId="{7806E0F3-5203-4ABC-8FC7-29AF5AE15160}" dt="2022-09-21T13:37:00.884" v="11005" actId="27636"/>
          <ac:spMkLst>
            <pc:docMk/>
            <pc:sldMk cId="834580427" sldId="302"/>
            <ac:spMk id="3" creationId="{7F384D52-715D-42AF-A957-3DFF6717B9C3}"/>
          </ac:spMkLst>
        </pc:spChg>
        <pc:spChg chg="add del mod ord">
          <ac:chgData name="Kalanek, Karla J." userId="3f822762-4314-4d1d-865b-cbae00142d70" providerId="ADAL" clId="{7806E0F3-5203-4ABC-8FC7-29AF5AE15160}" dt="2022-09-21T13:38:27.582" v="11006" actId="931"/>
          <ac:spMkLst>
            <pc:docMk/>
            <pc:sldMk cId="834580427" sldId="302"/>
            <ac:spMk id="4" creationId="{9DD4ADC1-47D7-427C-A3B1-C908DD859E5C}"/>
          </ac:spMkLst>
        </pc:spChg>
        <pc:picChg chg="add del mod">
          <ac:chgData name="Kalanek, Karla J." userId="3f822762-4314-4d1d-865b-cbae00142d70" providerId="ADAL" clId="{7806E0F3-5203-4ABC-8FC7-29AF5AE15160}" dt="2022-09-20T20:37:36.066" v="10705" actId="478"/>
          <ac:picMkLst>
            <pc:docMk/>
            <pc:sldMk cId="834580427" sldId="302"/>
            <ac:picMk id="5" creationId="{47BFCD03-8E25-47DE-9D6F-8973939FC688}"/>
          </ac:picMkLst>
        </pc:picChg>
        <pc:picChg chg="add mod">
          <ac:chgData name="Kalanek, Karla J." userId="3f822762-4314-4d1d-865b-cbae00142d70" providerId="ADAL" clId="{7806E0F3-5203-4ABC-8FC7-29AF5AE15160}" dt="2022-09-21T13:39:01.596" v="11011" actId="29295"/>
          <ac:picMkLst>
            <pc:docMk/>
            <pc:sldMk cId="834580427" sldId="302"/>
            <ac:picMk id="6" creationId="{52500D48-711C-4248-B750-446E7C9A680E}"/>
          </ac:picMkLst>
        </pc:picChg>
      </pc:sldChg>
      <pc:sldChg chg="modSp add del mod">
        <pc:chgData name="Kalanek, Karla J." userId="3f822762-4314-4d1d-865b-cbae00142d70" providerId="ADAL" clId="{7806E0F3-5203-4ABC-8FC7-29AF5AE15160}" dt="2022-09-20T17:45:31.641" v="8484" actId="2696"/>
        <pc:sldMkLst>
          <pc:docMk/>
          <pc:sldMk cId="2403832761" sldId="303"/>
        </pc:sldMkLst>
        <pc:spChg chg="mod">
          <ac:chgData name="Kalanek, Karla J." userId="3f822762-4314-4d1d-865b-cbae00142d70" providerId="ADAL" clId="{7806E0F3-5203-4ABC-8FC7-29AF5AE15160}" dt="2022-09-20T17:41:34.361" v="8442" actId="20577"/>
          <ac:spMkLst>
            <pc:docMk/>
            <pc:sldMk cId="2403832761" sldId="303"/>
            <ac:spMk id="12" creationId="{9C375B52-C06C-4235-B56B-87F7A63AB815}"/>
          </ac:spMkLst>
        </pc:spChg>
      </pc:sldChg>
      <pc:sldChg chg="addSp delSp modSp new del mod ord modClrScheme chgLayout">
        <pc:chgData name="Kalanek, Karla J." userId="3f822762-4314-4d1d-865b-cbae00142d70" providerId="ADAL" clId="{7806E0F3-5203-4ABC-8FC7-29AF5AE15160}" dt="2022-09-12T19:10:33.858" v="5240" actId="2696"/>
        <pc:sldMkLst>
          <pc:docMk/>
          <pc:sldMk cId="3343797576" sldId="303"/>
        </pc:sldMkLst>
        <pc:spChg chg="del mod ord">
          <ac:chgData name="Kalanek, Karla J." userId="3f822762-4314-4d1d-865b-cbae00142d70" providerId="ADAL" clId="{7806E0F3-5203-4ABC-8FC7-29AF5AE15160}" dt="2022-09-12T19:06:23.139" v="4969" actId="700"/>
          <ac:spMkLst>
            <pc:docMk/>
            <pc:sldMk cId="3343797576" sldId="303"/>
            <ac:spMk id="2" creationId="{26EEE4D6-F673-4192-809D-53607832EDB7}"/>
          </ac:spMkLst>
        </pc:spChg>
        <pc:spChg chg="del mod ord">
          <ac:chgData name="Kalanek, Karla J." userId="3f822762-4314-4d1d-865b-cbae00142d70" providerId="ADAL" clId="{7806E0F3-5203-4ABC-8FC7-29AF5AE15160}" dt="2022-09-12T19:06:23.139" v="4969" actId="700"/>
          <ac:spMkLst>
            <pc:docMk/>
            <pc:sldMk cId="3343797576" sldId="303"/>
            <ac:spMk id="3" creationId="{3852238C-7D4F-462C-A23A-4E77F2C88FF5}"/>
          </ac:spMkLst>
        </pc:spChg>
        <pc:spChg chg="del">
          <ac:chgData name="Kalanek, Karla J." userId="3f822762-4314-4d1d-865b-cbae00142d70" providerId="ADAL" clId="{7806E0F3-5203-4ABC-8FC7-29AF5AE15160}" dt="2022-09-12T19:06:23.139" v="4969" actId="700"/>
          <ac:spMkLst>
            <pc:docMk/>
            <pc:sldMk cId="3343797576" sldId="303"/>
            <ac:spMk id="4" creationId="{1FBF6B60-98EF-4F17-9C5B-C83FED98C60F}"/>
          </ac:spMkLst>
        </pc:spChg>
        <pc:spChg chg="add mod ord">
          <ac:chgData name="Kalanek, Karla J." userId="3f822762-4314-4d1d-865b-cbae00142d70" providerId="ADAL" clId="{7806E0F3-5203-4ABC-8FC7-29AF5AE15160}" dt="2022-09-12T19:06:45.993" v="4980" actId="20577"/>
          <ac:spMkLst>
            <pc:docMk/>
            <pc:sldMk cId="3343797576" sldId="303"/>
            <ac:spMk id="5" creationId="{0F6CBB89-EBD2-45A9-BD76-D8AF7E30A243}"/>
          </ac:spMkLst>
        </pc:spChg>
        <pc:spChg chg="add mod ord">
          <ac:chgData name="Kalanek, Karla J." userId="3f822762-4314-4d1d-865b-cbae00142d70" providerId="ADAL" clId="{7806E0F3-5203-4ABC-8FC7-29AF5AE15160}" dt="2022-09-12T19:10:14.170" v="5224" actId="21"/>
          <ac:spMkLst>
            <pc:docMk/>
            <pc:sldMk cId="3343797576" sldId="303"/>
            <ac:spMk id="6" creationId="{EDFB033F-5F44-42C2-B6FF-1DC5C8E404AE}"/>
          </ac:spMkLst>
        </pc:spChg>
      </pc:sldChg>
      <pc:sldChg chg="addSp delSp modSp add mod">
        <pc:chgData name="Kalanek, Karla J." userId="3f822762-4314-4d1d-865b-cbae00142d70" providerId="ADAL" clId="{7806E0F3-5203-4ABC-8FC7-29AF5AE15160}" dt="2022-10-10T18:51:47.197" v="11349" actId="29295"/>
        <pc:sldMkLst>
          <pc:docMk/>
          <pc:sldMk cId="994533554" sldId="304"/>
        </pc:sldMkLst>
        <pc:spChg chg="mod">
          <ac:chgData name="Kalanek, Karla J." userId="3f822762-4314-4d1d-865b-cbae00142d70" providerId="ADAL" clId="{7806E0F3-5203-4ABC-8FC7-29AF5AE15160}" dt="2022-09-20T19:22:13.898" v="9203" actId="313"/>
          <ac:spMkLst>
            <pc:docMk/>
            <pc:sldMk cId="994533554" sldId="304"/>
            <ac:spMk id="2" creationId="{092A6716-AA56-43D5-A6BA-A6D68D05654C}"/>
          </ac:spMkLst>
        </pc:spChg>
        <pc:spChg chg="add del mod">
          <ac:chgData name="Kalanek, Karla J." userId="3f822762-4314-4d1d-865b-cbae00142d70" providerId="ADAL" clId="{7806E0F3-5203-4ABC-8FC7-29AF5AE15160}" dt="2022-09-21T13:32:39.337" v="10927"/>
          <ac:spMkLst>
            <pc:docMk/>
            <pc:sldMk cId="994533554" sldId="304"/>
            <ac:spMk id="5" creationId="{529587AA-01E0-40D6-8E1F-7B34D76E8740}"/>
          </ac:spMkLst>
        </pc:spChg>
        <pc:spChg chg="mod">
          <ac:chgData name="Kalanek, Karla J." userId="3f822762-4314-4d1d-865b-cbae00142d70" providerId="ADAL" clId="{7806E0F3-5203-4ABC-8FC7-29AF5AE15160}" dt="2022-10-10T18:51:35.023" v="11346" actId="6549"/>
          <ac:spMkLst>
            <pc:docMk/>
            <pc:sldMk cId="994533554" sldId="304"/>
            <ac:spMk id="11" creationId="{8F3B6623-D045-45B1-9416-D48DFD27A6F0}"/>
          </ac:spMkLst>
        </pc:spChg>
        <pc:spChg chg="mod">
          <ac:chgData name="Kalanek, Karla J." userId="3f822762-4314-4d1d-865b-cbae00142d70" providerId="ADAL" clId="{7806E0F3-5203-4ABC-8FC7-29AF5AE15160}" dt="2022-09-20T19:25:30.483" v="9326" actId="20577"/>
          <ac:spMkLst>
            <pc:docMk/>
            <pc:sldMk cId="994533554" sldId="304"/>
            <ac:spMk id="13" creationId="{B6324EC7-77E4-4A98-8205-E9C8CC8DBEBE}"/>
          </ac:spMkLst>
        </pc:spChg>
        <pc:spChg chg="mod">
          <ac:chgData name="Kalanek, Karla J." userId="3f822762-4314-4d1d-865b-cbae00142d70" providerId="ADAL" clId="{7806E0F3-5203-4ABC-8FC7-29AF5AE15160}" dt="2022-09-20T19:25:34.795" v="9327" actId="20577"/>
          <ac:spMkLst>
            <pc:docMk/>
            <pc:sldMk cId="994533554" sldId="304"/>
            <ac:spMk id="15" creationId="{1681F15C-6442-41B8-AF67-9C8C934F3C41}"/>
          </ac:spMkLst>
        </pc:spChg>
        <pc:spChg chg="mod">
          <ac:chgData name="Kalanek, Karla J." userId="3f822762-4314-4d1d-865b-cbae00142d70" providerId="ADAL" clId="{7806E0F3-5203-4ABC-8FC7-29AF5AE15160}" dt="2022-09-20T19:25:38.359" v="9328" actId="20577"/>
          <ac:spMkLst>
            <pc:docMk/>
            <pc:sldMk cId="994533554" sldId="304"/>
            <ac:spMk id="17" creationId="{53BF43CA-0A19-4B77-95D7-D781CA2E06D9}"/>
          </ac:spMkLst>
        </pc:spChg>
        <pc:picChg chg="add mod">
          <ac:chgData name="Kalanek, Karla J." userId="3f822762-4314-4d1d-865b-cbae00142d70" providerId="ADAL" clId="{7806E0F3-5203-4ABC-8FC7-29AF5AE15160}" dt="2022-10-10T18:51:47.197" v="11349" actId="29295"/>
          <ac:picMkLst>
            <pc:docMk/>
            <pc:sldMk cId="994533554" sldId="304"/>
            <ac:picMk id="4" creationId="{AC839ADB-4994-495D-9FE3-6FCC530E9AA9}"/>
          </ac:picMkLst>
        </pc:picChg>
        <pc:picChg chg="mod">
          <ac:chgData name="Kalanek, Karla J." userId="3f822762-4314-4d1d-865b-cbae00142d70" providerId="ADAL" clId="{7806E0F3-5203-4ABC-8FC7-29AF5AE15160}" dt="2022-09-20T19:40:56.912" v="9727" actId="14826"/>
          <ac:picMkLst>
            <pc:docMk/>
            <pc:sldMk cId="994533554" sldId="304"/>
            <ac:picMk id="12" creationId="{3C0992D3-DBA9-4817-B41E-F281427CAEB1}"/>
          </ac:picMkLst>
        </pc:picChg>
        <pc:picChg chg="mod">
          <ac:chgData name="Kalanek, Karla J." userId="3f822762-4314-4d1d-865b-cbae00142d70" providerId="ADAL" clId="{7806E0F3-5203-4ABC-8FC7-29AF5AE15160}" dt="2022-09-20T19:41:34.545" v="9728" actId="14826"/>
          <ac:picMkLst>
            <pc:docMk/>
            <pc:sldMk cId="994533554" sldId="304"/>
            <ac:picMk id="14" creationId="{EDB8E7C9-5300-4E30-B292-F06D92F04B52}"/>
          </ac:picMkLst>
        </pc:picChg>
        <pc:picChg chg="mod">
          <ac:chgData name="Kalanek, Karla J." userId="3f822762-4314-4d1d-865b-cbae00142d70" providerId="ADAL" clId="{7806E0F3-5203-4ABC-8FC7-29AF5AE15160}" dt="2022-09-20T19:42:03.168" v="9729" actId="14826"/>
          <ac:picMkLst>
            <pc:docMk/>
            <pc:sldMk cId="994533554" sldId="304"/>
            <ac:picMk id="16" creationId="{066EDF5A-DF6E-4B4E-8F81-FBB48FB70465}"/>
          </ac:picMkLst>
        </pc:picChg>
        <pc:picChg chg="mod">
          <ac:chgData name="Kalanek, Karla J." userId="3f822762-4314-4d1d-865b-cbae00142d70" providerId="ADAL" clId="{7806E0F3-5203-4ABC-8FC7-29AF5AE15160}" dt="2022-09-20T19:43:01.663" v="9730" actId="14826"/>
          <ac:picMkLst>
            <pc:docMk/>
            <pc:sldMk cId="994533554" sldId="304"/>
            <ac:picMk id="18" creationId="{4F612318-E820-4FDA-9074-135D601947DF}"/>
          </ac:picMkLst>
        </pc:picChg>
      </pc:sldChg>
      <pc:sldChg chg="addSp delSp modSp add mod">
        <pc:chgData name="Kalanek, Karla J." userId="3f822762-4314-4d1d-865b-cbae00142d70" providerId="ADAL" clId="{7806E0F3-5203-4ABC-8FC7-29AF5AE15160}" dt="2022-10-10T18:56:42.216" v="11372" actId="1076"/>
        <pc:sldMkLst>
          <pc:docMk/>
          <pc:sldMk cId="3773914835" sldId="305"/>
        </pc:sldMkLst>
        <pc:spChg chg="add del mod">
          <ac:chgData name="Kalanek, Karla J." userId="3f822762-4314-4d1d-865b-cbae00142d70" providerId="ADAL" clId="{7806E0F3-5203-4ABC-8FC7-29AF5AE15160}" dt="2022-09-21T13:34:46.491" v="10997"/>
          <ac:spMkLst>
            <pc:docMk/>
            <pc:sldMk cId="3773914835" sldId="305"/>
            <ac:spMk id="5" creationId="{0C797318-EFA8-48AA-93D5-D6803B4A00CA}"/>
          </ac:spMkLst>
        </pc:spChg>
        <pc:spChg chg="mod">
          <ac:chgData name="Kalanek, Karla J." userId="3f822762-4314-4d1d-865b-cbae00142d70" providerId="ADAL" clId="{7806E0F3-5203-4ABC-8FC7-29AF5AE15160}" dt="2022-10-10T18:52:31.167" v="11353" actId="108"/>
          <ac:spMkLst>
            <pc:docMk/>
            <pc:sldMk cId="3773914835" sldId="305"/>
            <ac:spMk id="11" creationId="{8F3B6623-D045-45B1-9416-D48DFD27A6F0}"/>
          </ac:spMkLst>
        </pc:spChg>
        <pc:spChg chg="mod">
          <ac:chgData name="Kalanek, Karla J." userId="3f822762-4314-4d1d-865b-cbae00142d70" providerId="ADAL" clId="{7806E0F3-5203-4ABC-8FC7-29AF5AE15160}" dt="2022-09-20T19:25:14.587" v="9322" actId="20577"/>
          <ac:spMkLst>
            <pc:docMk/>
            <pc:sldMk cId="3773914835" sldId="305"/>
            <ac:spMk id="13" creationId="{B6324EC7-77E4-4A98-8205-E9C8CC8DBEBE}"/>
          </ac:spMkLst>
        </pc:spChg>
        <pc:spChg chg="mod">
          <ac:chgData name="Kalanek, Karla J." userId="3f822762-4314-4d1d-865b-cbae00142d70" providerId="ADAL" clId="{7806E0F3-5203-4ABC-8FC7-29AF5AE15160}" dt="2022-09-20T19:23:57.803" v="9264" actId="20577"/>
          <ac:spMkLst>
            <pc:docMk/>
            <pc:sldMk cId="3773914835" sldId="305"/>
            <ac:spMk id="15" creationId="{1681F15C-6442-41B8-AF67-9C8C934F3C41}"/>
          </ac:spMkLst>
        </pc:spChg>
        <pc:spChg chg="mod">
          <ac:chgData name="Kalanek, Karla J." userId="3f822762-4314-4d1d-865b-cbae00142d70" providerId="ADAL" clId="{7806E0F3-5203-4ABC-8FC7-29AF5AE15160}" dt="2022-09-20T19:25:09.276" v="9321" actId="313"/>
          <ac:spMkLst>
            <pc:docMk/>
            <pc:sldMk cId="3773914835" sldId="305"/>
            <ac:spMk id="17" creationId="{53BF43CA-0A19-4B77-95D7-D781CA2E06D9}"/>
          </ac:spMkLst>
        </pc:spChg>
        <pc:picChg chg="add mod">
          <ac:chgData name="Kalanek, Karla J." userId="3f822762-4314-4d1d-865b-cbae00142d70" providerId="ADAL" clId="{7806E0F3-5203-4ABC-8FC7-29AF5AE15160}" dt="2022-10-10T18:56:42.216" v="11372" actId="1076"/>
          <ac:picMkLst>
            <pc:docMk/>
            <pc:sldMk cId="3773914835" sldId="305"/>
            <ac:picMk id="4" creationId="{D4228578-F99C-4BF1-A5A0-D0683AE048E4}"/>
          </ac:picMkLst>
        </pc:picChg>
        <pc:picChg chg="mod">
          <ac:chgData name="Kalanek, Karla J." userId="3f822762-4314-4d1d-865b-cbae00142d70" providerId="ADAL" clId="{7806E0F3-5203-4ABC-8FC7-29AF5AE15160}" dt="2022-09-20T19:43:37.570" v="9731" actId="14826"/>
          <ac:picMkLst>
            <pc:docMk/>
            <pc:sldMk cId="3773914835" sldId="305"/>
            <ac:picMk id="12" creationId="{3C0992D3-DBA9-4817-B41E-F281427CAEB1}"/>
          </ac:picMkLst>
        </pc:picChg>
        <pc:picChg chg="mod">
          <ac:chgData name="Kalanek, Karla J." userId="3f822762-4314-4d1d-865b-cbae00142d70" providerId="ADAL" clId="{7806E0F3-5203-4ABC-8FC7-29AF5AE15160}" dt="2022-09-20T19:43:53.604" v="9732" actId="14826"/>
          <ac:picMkLst>
            <pc:docMk/>
            <pc:sldMk cId="3773914835" sldId="305"/>
            <ac:picMk id="14" creationId="{EDB8E7C9-5300-4E30-B292-F06D92F04B52}"/>
          </ac:picMkLst>
        </pc:picChg>
        <pc:picChg chg="mod">
          <ac:chgData name="Kalanek, Karla J." userId="3f822762-4314-4d1d-865b-cbae00142d70" providerId="ADAL" clId="{7806E0F3-5203-4ABC-8FC7-29AF5AE15160}" dt="2022-09-20T19:44:57.709" v="9733" actId="14826"/>
          <ac:picMkLst>
            <pc:docMk/>
            <pc:sldMk cId="3773914835" sldId="305"/>
            <ac:picMk id="16" creationId="{066EDF5A-DF6E-4B4E-8F81-FBB48FB70465}"/>
          </ac:picMkLst>
        </pc:picChg>
        <pc:picChg chg="mod">
          <ac:chgData name="Kalanek, Karla J." userId="3f822762-4314-4d1d-865b-cbae00142d70" providerId="ADAL" clId="{7806E0F3-5203-4ABC-8FC7-29AF5AE15160}" dt="2022-09-20T19:45:32.432" v="9735" actId="14826"/>
          <ac:picMkLst>
            <pc:docMk/>
            <pc:sldMk cId="3773914835" sldId="305"/>
            <ac:picMk id="18" creationId="{4F612318-E820-4FDA-9074-135D601947DF}"/>
          </ac:picMkLst>
        </pc:picChg>
      </pc:sldChg>
      <pc:sldChg chg="addSp delSp modSp new mod ord setBg chgLayout">
        <pc:chgData name="Kalanek, Karla J." userId="3f822762-4314-4d1d-865b-cbae00142d70" providerId="ADAL" clId="{7806E0F3-5203-4ABC-8FC7-29AF5AE15160}" dt="2022-10-11T19:53:39.195" v="13150" actId="255"/>
        <pc:sldMkLst>
          <pc:docMk/>
          <pc:sldMk cId="1342641580" sldId="306"/>
        </pc:sldMkLst>
        <pc:spChg chg="del">
          <ac:chgData name="Kalanek, Karla J." userId="3f822762-4314-4d1d-865b-cbae00142d70" providerId="ADAL" clId="{7806E0F3-5203-4ABC-8FC7-29AF5AE15160}" dt="2022-09-20T19:27:31.261" v="9378" actId="700"/>
          <ac:spMkLst>
            <pc:docMk/>
            <pc:sldMk cId="1342641580" sldId="306"/>
            <ac:spMk id="2" creationId="{5CA38F28-3177-4C8B-8B85-018DBC3E521A}"/>
          </ac:spMkLst>
        </pc:spChg>
        <pc:spChg chg="mod ord">
          <ac:chgData name="Kalanek, Karla J." userId="3f822762-4314-4d1d-865b-cbae00142d70" providerId="ADAL" clId="{7806E0F3-5203-4ABC-8FC7-29AF5AE15160}" dt="2022-10-11T19:53:25.833" v="13148" actId="26606"/>
          <ac:spMkLst>
            <pc:docMk/>
            <pc:sldMk cId="1342641580" sldId="306"/>
            <ac:spMk id="3" creationId="{B1386346-B3A7-4570-8D32-385BB13909F2}"/>
          </ac:spMkLst>
        </pc:spChg>
        <pc:spChg chg="del">
          <ac:chgData name="Kalanek, Karla J." userId="3f822762-4314-4d1d-865b-cbae00142d70" providerId="ADAL" clId="{7806E0F3-5203-4ABC-8FC7-29AF5AE15160}" dt="2022-09-20T19:27:31.261" v="9378" actId="700"/>
          <ac:spMkLst>
            <pc:docMk/>
            <pc:sldMk cId="1342641580" sldId="306"/>
            <ac:spMk id="4" creationId="{97CAF6FD-BAC5-43EE-A026-4F65B95BA89A}"/>
          </ac:spMkLst>
        </pc:spChg>
        <pc:spChg chg="add mod ord">
          <ac:chgData name="Kalanek, Karla J." userId="3f822762-4314-4d1d-865b-cbae00142d70" providerId="ADAL" clId="{7806E0F3-5203-4ABC-8FC7-29AF5AE15160}" dt="2022-10-11T19:53:39.195" v="13150" actId="255"/>
          <ac:spMkLst>
            <pc:docMk/>
            <pc:sldMk cId="1342641580" sldId="306"/>
            <ac:spMk id="5" creationId="{8D79745B-06F5-4BBB-BA22-41D3AB4156B5}"/>
          </ac:spMkLst>
        </pc:spChg>
        <pc:spChg chg="add del mod ord">
          <ac:chgData name="Kalanek, Karla J." userId="3f822762-4314-4d1d-865b-cbae00142d70" providerId="ADAL" clId="{7806E0F3-5203-4ABC-8FC7-29AF5AE15160}" dt="2022-09-20T19:46:18.132" v="9737" actId="931"/>
          <ac:spMkLst>
            <pc:docMk/>
            <pc:sldMk cId="1342641580" sldId="306"/>
            <ac:spMk id="6" creationId="{73CF055C-EF4D-462D-8F78-1BA908A2B844}"/>
          </ac:spMkLst>
        </pc:spChg>
        <pc:spChg chg="add">
          <ac:chgData name="Kalanek, Karla J." userId="3f822762-4314-4d1d-865b-cbae00142d70" providerId="ADAL" clId="{7806E0F3-5203-4ABC-8FC7-29AF5AE15160}" dt="2022-10-11T19:53:25.833" v="13148" actId="26606"/>
          <ac:spMkLst>
            <pc:docMk/>
            <pc:sldMk cId="1342641580" sldId="306"/>
            <ac:spMk id="13" creationId="{8E20FA99-AAAC-4AF3-9FAE-707420324F1C}"/>
          </ac:spMkLst>
        </pc:spChg>
        <pc:spChg chg="add">
          <ac:chgData name="Kalanek, Karla J." userId="3f822762-4314-4d1d-865b-cbae00142d70" providerId="ADAL" clId="{7806E0F3-5203-4ABC-8FC7-29AF5AE15160}" dt="2022-10-11T19:53:25.833" v="13148" actId="26606"/>
          <ac:spMkLst>
            <pc:docMk/>
            <pc:sldMk cId="1342641580" sldId="306"/>
            <ac:spMk id="15" creationId="{9573BE85-6043-4C3A-A7DD-483A0A5FB740}"/>
          </ac:spMkLst>
        </pc:spChg>
        <pc:picChg chg="add mod">
          <ac:chgData name="Kalanek, Karla J." userId="3f822762-4314-4d1d-865b-cbae00142d70" providerId="ADAL" clId="{7806E0F3-5203-4ABC-8FC7-29AF5AE15160}" dt="2022-10-11T19:53:25.833" v="13148" actId="26606"/>
          <ac:picMkLst>
            <pc:docMk/>
            <pc:sldMk cId="1342641580" sldId="306"/>
            <ac:picMk id="8" creationId="{2975507E-2177-4762-A6E8-EADAC68418FE}"/>
          </ac:picMkLst>
        </pc:picChg>
      </pc:sldChg>
      <pc:sldChg chg="addSp delSp modSp new mod setBg">
        <pc:chgData name="Kalanek, Karla J." userId="3f822762-4314-4d1d-865b-cbae00142d70" providerId="ADAL" clId="{7806E0F3-5203-4ABC-8FC7-29AF5AE15160}" dt="2022-10-11T19:56:04.348" v="13180" actId="5793"/>
        <pc:sldMkLst>
          <pc:docMk/>
          <pc:sldMk cId="2722295679" sldId="307"/>
        </pc:sldMkLst>
        <pc:spChg chg="mod ord">
          <ac:chgData name="Kalanek, Karla J." userId="3f822762-4314-4d1d-865b-cbae00142d70" providerId="ADAL" clId="{7806E0F3-5203-4ABC-8FC7-29AF5AE15160}" dt="2022-10-11T19:56:04.348" v="13180" actId="5793"/>
          <ac:spMkLst>
            <pc:docMk/>
            <pc:sldMk cId="2722295679" sldId="307"/>
            <ac:spMk id="2" creationId="{3885587E-7A57-4CA0-A0F9-039BE6E81970}"/>
          </ac:spMkLst>
        </pc:spChg>
        <pc:spChg chg="mod">
          <ac:chgData name="Kalanek, Karla J." userId="3f822762-4314-4d1d-865b-cbae00142d70" providerId="ADAL" clId="{7806E0F3-5203-4ABC-8FC7-29AF5AE15160}" dt="2022-10-11T19:54:26.647" v="13164" actId="14100"/>
          <ac:spMkLst>
            <pc:docMk/>
            <pc:sldMk cId="2722295679" sldId="307"/>
            <ac:spMk id="3" creationId="{8F9A03FA-2313-43EF-B9DD-CE001B7AD2C2}"/>
          </ac:spMkLst>
        </pc:spChg>
        <pc:spChg chg="del">
          <ac:chgData name="Kalanek, Karla J." userId="3f822762-4314-4d1d-865b-cbae00142d70" providerId="ADAL" clId="{7806E0F3-5203-4ABC-8FC7-29AF5AE15160}" dt="2022-09-20T19:57:07.016" v="10045" actId="931"/>
          <ac:spMkLst>
            <pc:docMk/>
            <pc:sldMk cId="2722295679" sldId="307"/>
            <ac:spMk id="4" creationId="{4E7DD10C-2134-4758-94A1-857BCE27C8DA}"/>
          </ac:spMkLst>
        </pc:spChg>
        <pc:spChg chg="add del mod">
          <ac:chgData name="Kalanek, Karla J." userId="3f822762-4314-4d1d-865b-cbae00142d70" providerId="ADAL" clId="{7806E0F3-5203-4ABC-8FC7-29AF5AE15160}" dt="2022-09-20T20:04:04.491" v="10048" actId="478"/>
          <ac:spMkLst>
            <pc:docMk/>
            <pc:sldMk cId="2722295679" sldId="307"/>
            <ac:spMk id="7" creationId="{1E9BC0B1-43C5-4011-9358-11E903E04F8E}"/>
          </ac:spMkLst>
        </pc:spChg>
        <pc:spChg chg="add del mod">
          <ac:chgData name="Kalanek, Karla J." userId="3f822762-4314-4d1d-865b-cbae00142d70" providerId="ADAL" clId="{7806E0F3-5203-4ABC-8FC7-29AF5AE15160}" dt="2022-09-20T20:04:09.298" v="10049" actId="22"/>
          <ac:spMkLst>
            <pc:docMk/>
            <pc:sldMk cId="2722295679" sldId="307"/>
            <ac:spMk id="9" creationId="{F55BE532-4B9D-4165-B0F4-E617F087F176}"/>
          </ac:spMkLst>
        </pc:spChg>
        <pc:spChg chg="add">
          <ac:chgData name="Kalanek, Karla J." userId="3f822762-4314-4d1d-865b-cbae00142d70" providerId="ADAL" clId="{7806E0F3-5203-4ABC-8FC7-29AF5AE15160}" dt="2022-10-11T19:53:48.537" v="13151" actId="26606"/>
          <ac:spMkLst>
            <pc:docMk/>
            <pc:sldMk cId="2722295679" sldId="307"/>
            <ac:spMk id="16" creationId="{8E20FA99-AAAC-4AF3-9FAE-707420324F1C}"/>
          </ac:spMkLst>
        </pc:spChg>
        <pc:spChg chg="add">
          <ac:chgData name="Kalanek, Karla J." userId="3f822762-4314-4d1d-865b-cbae00142d70" providerId="ADAL" clId="{7806E0F3-5203-4ABC-8FC7-29AF5AE15160}" dt="2022-10-11T19:53:48.537" v="13151" actId="26606"/>
          <ac:spMkLst>
            <pc:docMk/>
            <pc:sldMk cId="2722295679" sldId="307"/>
            <ac:spMk id="18" creationId="{9573BE85-6043-4C3A-A7DD-483A0A5FB740}"/>
          </ac:spMkLst>
        </pc:spChg>
        <pc:picChg chg="add del mod">
          <ac:chgData name="Kalanek, Karla J." userId="3f822762-4314-4d1d-865b-cbae00142d70" providerId="ADAL" clId="{7806E0F3-5203-4ABC-8FC7-29AF5AE15160}" dt="2022-09-20T20:04:04.491" v="10048" actId="478"/>
          <ac:picMkLst>
            <pc:docMk/>
            <pc:sldMk cId="2722295679" sldId="307"/>
            <ac:picMk id="6" creationId="{A9CA7712-1677-4A9C-AF15-F8A4E59D0CB8}"/>
          </ac:picMkLst>
        </pc:picChg>
        <pc:picChg chg="add mod ord">
          <ac:chgData name="Kalanek, Karla J." userId="3f822762-4314-4d1d-865b-cbae00142d70" providerId="ADAL" clId="{7806E0F3-5203-4ABC-8FC7-29AF5AE15160}" dt="2022-10-11T19:54:19.041" v="13162" actId="14100"/>
          <ac:picMkLst>
            <pc:docMk/>
            <pc:sldMk cId="2722295679" sldId="307"/>
            <ac:picMk id="11" creationId="{7E10D9E4-9B84-48DB-B039-F081A6B430E1}"/>
          </ac:picMkLst>
        </pc:picChg>
      </pc:sldChg>
      <pc:sldChg chg="addSp delSp modSp new mod ord">
        <pc:chgData name="Kalanek, Karla J." userId="3f822762-4314-4d1d-865b-cbae00142d70" providerId="ADAL" clId="{7806E0F3-5203-4ABC-8FC7-29AF5AE15160}" dt="2022-10-11T19:52:57.453" v="13147" actId="1440"/>
        <pc:sldMkLst>
          <pc:docMk/>
          <pc:sldMk cId="821426318" sldId="308"/>
        </pc:sldMkLst>
        <pc:spChg chg="mod">
          <ac:chgData name="Kalanek, Karla J." userId="3f822762-4314-4d1d-865b-cbae00142d70" providerId="ADAL" clId="{7806E0F3-5203-4ABC-8FC7-29AF5AE15160}" dt="2022-09-20T20:27:27.101" v="10454" actId="20577"/>
          <ac:spMkLst>
            <pc:docMk/>
            <pc:sldMk cId="821426318" sldId="308"/>
            <ac:spMk id="2" creationId="{3DE76915-1344-4657-B99F-1725602AAFE1}"/>
          </ac:spMkLst>
        </pc:spChg>
        <pc:spChg chg="del">
          <ac:chgData name="Kalanek, Karla J." userId="3f822762-4314-4d1d-865b-cbae00142d70" providerId="ADAL" clId="{7806E0F3-5203-4ABC-8FC7-29AF5AE15160}" dt="2022-09-20T20:29:05.735" v="10597" actId="931"/>
          <ac:spMkLst>
            <pc:docMk/>
            <pc:sldMk cId="821426318" sldId="308"/>
            <ac:spMk id="3" creationId="{D1AB3FF8-F07F-4847-9ED7-998C9E93BC2B}"/>
          </ac:spMkLst>
        </pc:spChg>
        <pc:spChg chg="mod">
          <ac:chgData name="Kalanek, Karla J." userId="3f822762-4314-4d1d-865b-cbae00142d70" providerId="ADAL" clId="{7806E0F3-5203-4ABC-8FC7-29AF5AE15160}" dt="2022-09-20T20:27:53.985" v="10550" actId="313"/>
          <ac:spMkLst>
            <pc:docMk/>
            <pc:sldMk cId="821426318" sldId="308"/>
            <ac:spMk id="4" creationId="{329CCEB2-2CC6-421B-95BB-53FF268E72C8}"/>
          </ac:spMkLst>
        </pc:spChg>
        <pc:spChg chg="del">
          <ac:chgData name="Kalanek, Karla J." userId="3f822762-4314-4d1d-865b-cbae00142d70" providerId="ADAL" clId="{7806E0F3-5203-4ABC-8FC7-29AF5AE15160}" dt="2022-09-20T20:30:48.203" v="10600" actId="931"/>
          <ac:spMkLst>
            <pc:docMk/>
            <pc:sldMk cId="821426318" sldId="308"/>
            <ac:spMk id="5" creationId="{26B40867-B34B-4169-A37B-21181502B1ED}"/>
          </ac:spMkLst>
        </pc:spChg>
        <pc:spChg chg="mod">
          <ac:chgData name="Kalanek, Karla J." userId="3f822762-4314-4d1d-865b-cbae00142d70" providerId="ADAL" clId="{7806E0F3-5203-4ABC-8FC7-29AF5AE15160}" dt="2022-09-20T20:28:06.554" v="10596" actId="20577"/>
          <ac:spMkLst>
            <pc:docMk/>
            <pc:sldMk cId="821426318" sldId="308"/>
            <ac:spMk id="6" creationId="{9F24658E-814B-4800-AD28-4EDF8A28ED32}"/>
          </ac:spMkLst>
        </pc:spChg>
        <pc:spChg chg="add del mod">
          <ac:chgData name="Kalanek, Karla J." userId="3f822762-4314-4d1d-865b-cbae00142d70" providerId="ADAL" clId="{7806E0F3-5203-4ABC-8FC7-29AF5AE15160}" dt="2022-09-20T20:31:34.212" v="10666"/>
          <ac:spMkLst>
            <pc:docMk/>
            <pc:sldMk cId="821426318" sldId="308"/>
            <ac:spMk id="9" creationId="{52F9468D-ADB5-4414-97BF-74E5BDC2087F}"/>
          </ac:spMkLst>
        </pc:spChg>
        <pc:picChg chg="add mod">
          <ac:chgData name="Kalanek, Karla J." userId="3f822762-4314-4d1d-865b-cbae00142d70" providerId="ADAL" clId="{7806E0F3-5203-4ABC-8FC7-29AF5AE15160}" dt="2022-10-11T19:52:55.252" v="13146" actId="1440"/>
          <ac:picMkLst>
            <pc:docMk/>
            <pc:sldMk cId="821426318" sldId="308"/>
            <ac:picMk id="8" creationId="{0D668384-8C0E-467F-97D8-5ABCA8AD4F72}"/>
          </ac:picMkLst>
        </pc:picChg>
        <pc:picChg chg="add mod">
          <ac:chgData name="Kalanek, Karla J." userId="3f822762-4314-4d1d-865b-cbae00142d70" providerId="ADAL" clId="{7806E0F3-5203-4ABC-8FC7-29AF5AE15160}" dt="2022-10-11T19:52:57.453" v="13147" actId="1440"/>
          <ac:picMkLst>
            <pc:docMk/>
            <pc:sldMk cId="821426318" sldId="308"/>
            <ac:picMk id="11" creationId="{C7FA6428-0017-49C4-9D6B-759A579089C9}"/>
          </ac:picMkLst>
        </pc:picChg>
      </pc:sldChg>
      <pc:sldChg chg="addSp delSp modSp new mod setBg modClrScheme addCm delCm chgLayout">
        <pc:chgData name="Kalanek, Karla J." userId="3f822762-4314-4d1d-865b-cbae00142d70" providerId="ADAL" clId="{7806E0F3-5203-4ABC-8FC7-29AF5AE15160}" dt="2022-10-11T22:12:32.499" v="13915" actId="27636"/>
        <pc:sldMkLst>
          <pc:docMk/>
          <pc:sldMk cId="420057017" sldId="309"/>
        </pc:sldMkLst>
        <pc:spChg chg="mod ord">
          <ac:chgData name="Kalanek, Karla J." userId="3f822762-4314-4d1d-865b-cbae00142d70" providerId="ADAL" clId="{7806E0F3-5203-4ABC-8FC7-29AF5AE15160}" dt="2022-10-11T22:12:32.499" v="13915" actId="27636"/>
          <ac:spMkLst>
            <pc:docMk/>
            <pc:sldMk cId="420057017" sldId="309"/>
            <ac:spMk id="2" creationId="{A3E40451-5841-4755-9D5A-352B4608E7BF}"/>
          </ac:spMkLst>
        </pc:spChg>
        <pc:spChg chg="mod ord">
          <ac:chgData name="Kalanek, Karla J." userId="3f822762-4314-4d1d-865b-cbae00142d70" providerId="ADAL" clId="{7806E0F3-5203-4ABC-8FC7-29AF5AE15160}" dt="2022-10-11T22:11:38.605" v="13906" actId="27636"/>
          <ac:spMkLst>
            <pc:docMk/>
            <pc:sldMk cId="420057017" sldId="309"/>
            <ac:spMk id="3" creationId="{59D8A02E-059B-4AD1-92E0-C32886E13197}"/>
          </ac:spMkLst>
        </pc:spChg>
        <pc:spChg chg="add del mod ord">
          <ac:chgData name="Kalanek, Karla J." userId="3f822762-4314-4d1d-865b-cbae00142d70" providerId="ADAL" clId="{7806E0F3-5203-4ABC-8FC7-29AF5AE15160}" dt="2022-10-11T22:11:22.598" v="13901" actId="931"/>
          <ac:spMkLst>
            <pc:docMk/>
            <pc:sldMk cId="420057017" sldId="309"/>
            <ac:spMk id="4" creationId="{BB057C7C-2315-4D8A-ADC6-F2F71C1627E1}"/>
          </ac:spMkLst>
        </pc:spChg>
        <pc:picChg chg="add mod">
          <ac:chgData name="Kalanek, Karla J." userId="3f822762-4314-4d1d-865b-cbae00142d70" providerId="ADAL" clId="{7806E0F3-5203-4ABC-8FC7-29AF5AE15160}" dt="2022-10-11T22:11:31.620" v="13902" actId="26606"/>
          <ac:picMkLst>
            <pc:docMk/>
            <pc:sldMk cId="420057017" sldId="309"/>
            <ac:picMk id="6" creationId="{FEA19E31-2A4A-446D-88D1-BEAB89AC91E0}"/>
          </ac:picMkLst>
        </pc:picChg>
        <pc:cxnChg chg="add">
          <ac:chgData name="Kalanek, Karla J." userId="3f822762-4314-4d1d-865b-cbae00142d70" providerId="ADAL" clId="{7806E0F3-5203-4ABC-8FC7-29AF5AE15160}" dt="2022-10-11T22:11:31.620" v="13902" actId="26606"/>
          <ac:cxnSpMkLst>
            <pc:docMk/>
            <pc:sldMk cId="420057017" sldId="309"/>
            <ac:cxnSpMk id="11" creationId="{E4A809D5-3600-46D4-A466-67F2349A54FB}"/>
          </ac:cxnSpMkLst>
        </pc:cxnChg>
      </pc:sldChg>
      <pc:sldChg chg="add del">
        <pc:chgData name="Kalanek, Karla J." userId="3f822762-4314-4d1d-865b-cbae00142d70" providerId="ADAL" clId="{7806E0F3-5203-4ABC-8FC7-29AF5AE15160}" dt="2022-10-11T18:49:48.358" v="11378" actId="2696"/>
        <pc:sldMkLst>
          <pc:docMk/>
          <pc:sldMk cId="1229571230" sldId="310"/>
        </pc:sldMkLst>
      </pc:sldChg>
      <pc:sldChg chg="modSp new mod ord">
        <pc:chgData name="Kalanek, Karla J." userId="3f822762-4314-4d1d-865b-cbae00142d70" providerId="ADAL" clId="{7806E0F3-5203-4ABC-8FC7-29AF5AE15160}" dt="2022-10-11T19:36:58.833" v="13025"/>
        <pc:sldMkLst>
          <pc:docMk/>
          <pc:sldMk cId="1135065538" sldId="311"/>
        </pc:sldMkLst>
        <pc:spChg chg="mod">
          <ac:chgData name="Kalanek, Karla J." userId="3f822762-4314-4d1d-865b-cbae00142d70" providerId="ADAL" clId="{7806E0F3-5203-4ABC-8FC7-29AF5AE15160}" dt="2022-10-11T18:57:34.928" v="11676" actId="122"/>
          <ac:spMkLst>
            <pc:docMk/>
            <pc:sldMk cId="1135065538" sldId="311"/>
            <ac:spMk id="2" creationId="{87530CE2-117E-46F7-8CBC-29D680990512}"/>
          </ac:spMkLst>
        </pc:spChg>
        <pc:spChg chg="mod">
          <ac:chgData name="Kalanek, Karla J." userId="3f822762-4314-4d1d-865b-cbae00142d70" providerId="ADAL" clId="{7806E0F3-5203-4ABC-8FC7-29AF5AE15160}" dt="2022-10-11T19:11:42.439" v="12061" actId="255"/>
          <ac:spMkLst>
            <pc:docMk/>
            <pc:sldMk cId="1135065538" sldId="311"/>
            <ac:spMk id="3" creationId="{3308E41A-F229-4FCC-A6D1-346AD380AE4D}"/>
          </ac:spMkLst>
        </pc:spChg>
        <pc:spChg chg="mod">
          <ac:chgData name="Kalanek, Karla J." userId="3f822762-4314-4d1d-865b-cbae00142d70" providerId="ADAL" clId="{7806E0F3-5203-4ABC-8FC7-29AF5AE15160}" dt="2022-10-11T18:57:57.945" v="11680" actId="122"/>
          <ac:spMkLst>
            <pc:docMk/>
            <pc:sldMk cId="1135065538" sldId="311"/>
            <ac:spMk id="4" creationId="{C9E6C928-C748-483A-9B25-5279E2870F03}"/>
          </ac:spMkLst>
        </pc:spChg>
        <pc:spChg chg="mod">
          <ac:chgData name="Kalanek, Karla J." userId="3f822762-4314-4d1d-865b-cbae00142d70" providerId="ADAL" clId="{7806E0F3-5203-4ABC-8FC7-29AF5AE15160}" dt="2022-10-11T19:12:25.283" v="12065" actId="27636"/>
          <ac:spMkLst>
            <pc:docMk/>
            <pc:sldMk cId="1135065538" sldId="311"/>
            <ac:spMk id="5" creationId="{E90382A7-5753-4C96-A340-73B094F2A3C5}"/>
          </ac:spMkLst>
        </pc:spChg>
        <pc:spChg chg="mod">
          <ac:chgData name="Kalanek, Karla J." userId="3f822762-4314-4d1d-865b-cbae00142d70" providerId="ADAL" clId="{7806E0F3-5203-4ABC-8FC7-29AF5AE15160}" dt="2022-10-11T18:58:06.904" v="11682" actId="14100"/>
          <ac:spMkLst>
            <pc:docMk/>
            <pc:sldMk cId="1135065538" sldId="311"/>
            <ac:spMk id="6" creationId="{5F82FE9C-37ED-4E9D-B5A0-4D42F1E4D5D8}"/>
          </ac:spMkLst>
        </pc:spChg>
      </pc:sldChg>
      <pc:sldChg chg="modSp add mod ord">
        <pc:chgData name="Kalanek, Karla J." userId="3f822762-4314-4d1d-865b-cbae00142d70" providerId="ADAL" clId="{7806E0F3-5203-4ABC-8FC7-29AF5AE15160}" dt="2022-10-11T19:37:17.811" v="13027"/>
        <pc:sldMkLst>
          <pc:docMk/>
          <pc:sldMk cId="2425430155" sldId="312"/>
        </pc:sldMkLst>
        <pc:spChg chg="mod">
          <ac:chgData name="Kalanek, Karla J." userId="3f822762-4314-4d1d-865b-cbae00142d70" providerId="ADAL" clId="{7806E0F3-5203-4ABC-8FC7-29AF5AE15160}" dt="2022-10-11T19:13:08.215" v="12068" actId="255"/>
          <ac:spMkLst>
            <pc:docMk/>
            <pc:sldMk cId="2425430155" sldId="312"/>
            <ac:spMk id="3" creationId="{3308E41A-F229-4FCC-A6D1-346AD380AE4D}"/>
          </ac:spMkLst>
        </pc:spChg>
        <pc:spChg chg="mod">
          <ac:chgData name="Kalanek, Karla J." userId="3f822762-4314-4d1d-865b-cbae00142d70" providerId="ADAL" clId="{7806E0F3-5203-4ABC-8FC7-29AF5AE15160}" dt="2022-10-11T19:13:20.495" v="12070" actId="27636"/>
          <ac:spMkLst>
            <pc:docMk/>
            <pc:sldMk cId="2425430155" sldId="312"/>
            <ac:spMk id="5" creationId="{E90382A7-5753-4C96-A340-73B094F2A3C5}"/>
          </ac:spMkLst>
        </pc:spChg>
      </pc:sldChg>
      <pc:sldChg chg="modSp add mod ord">
        <pc:chgData name="Kalanek, Karla J." userId="3f822762-4314-4d1d-865b-cbae00142d70" providerId="ADAL" clId="{7806E0F3-5203-4ABC-8FC7-29AF5AE15160}" dt="2022-10-11T19:37:23.082" v="13029"/>
        <pc:sldMkLst>
          <pc:docMk/>
          <pc:sldMk cId="1181527299" sldId="313"/>
        </pc:sldMkLst>
        <pc:spChg chg="mod">
          <ac:chgData name="Kalanek, Karla J." userId="3f822762-4314-4d1d-865b-cbae00142d70" providerId="ADAL" clId="{7806E0F3-5203-4ABC-8FC7-29AF5AE15160}" dt="2022-10-11T19:18:26.206" v="12314" actId="255"/>
          <ac:spMkLst>
            <pc:docMk/>
            <pc:sldMk cId="1181527299" sldId="313"/>
            <ac:spMk id="3" creationId="{3308E41A-F229-4FCC-A6D1-346AD380AE4D}"/>
          </ac:spMkLst>
        </pc:spChg>
        <pc:spChg chg="mod">
          <ac:chgData name="Kalanek, Karla J." userId="3f822762-4314-4d1d-865b-cbae00142d70" providerId="ADAL" clId="{7806E0F3-5203-4ABC-8FC7-29AF5AE15160}" dt="2022-10-11T19:18:38.625" v="12318" actId="27636"/>
          <ac:spMkLst>
            <pc:docMk/>
            <pc:sldMk cId="1181527299" sldId="313"/>
            <ac:spMk id="5" creationId="{E90382A7-5753-4C96-A340-73B094F2A3C5}"/>
          </ac:spMkLst>
        </pc:spChg>
      </pc:sldChg>
      <pc:sldChg chg="new del">
        <pc:chgData name="Kalanek, Karla J." userId="3f822762-4314-4d1d-865b-cbae00142d70" providerId="ADAL" clId="{7806E0F3-5203-4ABC-8FC7-29AF5AE15160}" dt="2022-10-11T19:07:13.887" v="12015" actId="680"/>
        <pc:sldMkLst>
          <pc:docMk/>
          <pc:sldMk cId="2100091740" sldId="313"/>
        </pc:sldMkLst>
      </pc:sldChg>
      <pc:sldChg chg="addSp delSp modSp new mod modClrScheme chgLayout">
        <pc:chgData name="Kalanek, Karla J." userId="3f822762-4314-4d1d-865b-cbae00142d70" providerId="ADAL" clId="{7806E0F3-5203-4ABC-8FC7-29AF5AE15160}" dt="2022-10-11T22:14:35.274" v="13932" actId="1076"/>
        <pc:sldMkLst>
          <pc:docMk/>
          <pc:sldMk cId="1472357760" sldId="314"/>
        </pc:sldMkLst>
        <pc:spChg chg="mod ord">
          <ac:chgData name="Kalanek, Karla J." userId="3f822762-4314-4d1d-865b-cbae00142d70" providerId="ADAL" clId="{7806E0F3-5203-4ABC-8FC7-29AF5AE15160}" dt="2022-10-11T22:14:28.566" v="13931" actId="27636"/>
          <ac:spMkLst>
            <pc:docMk/>
            <pc:sldMk cId="1472357760" sldId="314"/>
            <ac:spMk id="2" creationId="{FFBB3BFA-9227-4A7F-86BA-50EB7E0B6B19}"/>
          </ac:spMkLst>
        </pc:spChg>
        <pc:spChg chg="mod ord">
          <ac:chgData name="Kalanek, Karla J." userId="3f822762-4314-4d1d-865b-cbae00142d70" providerId="ADAL" clId="{7806E0F3-5203-4ABC-8FC7-29AF5AE15160}" dt="2022-10-11T22:13:21.173" v="13923" actId="14100"/>
          <ac:spMkLst>
            <pc:docMk/>
            <pc:sldMk cId="1472357760" sldId="314"/>
            <ac:spMk id="3" creationId="{A940E355-8378-4EA1-BE65-8FEFE6112C75}"/>
          </ac:spMkLst>
        </pc:spChg>
        <pc:spChg chg="add del mod ord">
          <ac:chgData name="Kalanek, Karla J." userId="3f822762-4314-4d1d-865b-cbae00142d70" providerId="ADAL" clId="{7806E0F3-5203-4ABC-8FC7-29AF5AE15160}" dt="2022-10-11T22:13:40.688" v="13924" actId="931"/>
          <ac:spMkLst>
            <pc:docMk/>
            <pc:sldMk cId="1472357760" sldId="314"/>
            <ac:spMk id="4" creationId="{10EE5AE0-9341-4321-B454-5566179B807D}"/>
          </ac:spMkLst>
        </pc:spChg>
        <pc:picChg chg="add mod">
          <ac:chgData name="Kalanek, Karla J." userId="3f822762-4314-4d1d-865b-cbae00142d70" providerId="ADAL" clId="{7806E0F3-5203-4ABC-8FC7-29AF5AE15160}" dt="2022-10-11T22:14:35.274" v="13932" actId="1076"/>
          <ac:picMkLst>
            <pc:docMk/>
            <pc:sldMk cId="1472357760" sldId="314"/>
            <ac:picMk id="6" creationId="{E249CEBA-2FAC-4745-8B91-BAD1B00B7295}"/>
          </ac:picMkLst>
        </pc:picChg>
      </pc:sldChg>
      <pc:sldChg chg="addSp delSp modSp new mod modClrScheme chgLayout">
        <pc:chgData name="Kalanek, Karla J." userId="3f822762-4314-4d1d-865b-cbae00142d70" providerId="ADAL" clId="{7806E0F3-5203-4ABC-8FC7-29AF5AE15160}" dt="2022-10-11T22:16:19.537" v="13947" actId="27636"/>
        <pc:sldMkLst>
          <pc:docMk/>
          <pc:sldMk cId="2190523746" sldId="315"/>
        </pc:sldMkLst>
        <pc:spChg chg="mod ord">
          <ac:chgData name="Kalanek, Karla J." userId="3f822762-4314-4d1d-865b-cbae00142d70" providerId="ADAL" clId="{7806E0F3-5203-4ABC-8FC7-29AF5AE15160}" dt="2022-10-11T22:16:19.537" v="13947" actId="27636"/>
          <ac:spMkLst>
            <pc:docMk/>
            <pc:sldMk cId="2190523746" sldId="315"/>
            <ac:spMk id="2" creationId="{8CAA725A-3BB5-4D2D-999C-8D256CE7D2A1}"/>
          </ac:spMkLst>
        </pc:spChg>
        <pc:spChg chg="mod ord">
          <ac:chgData name="Kalanek, Karla J." userId="3f822762-4314-4d1d-865b-cbae00142d70" providerId="ADAL" clId="{7806E0F3-5203-4ABC-8FC7-29AF5AE15160}" dt="2022-10-11T22:16:15.268" v="13945" actId="14100"/>
          <ac:spMkLst>
            <pc:docMk/>
            <pc:sldMk cId="2190523746" sldId="315"/>
            <ac:spMk id="3" creationId="{B85C901C-E6A8-4B96-A5F1-7E0F83D7F0E6}"/>
          </ac:spMkLst>
        </pc:spChg>
        <pc:spChg chg="add del mod ord">
          <ac:chgData name="Kalanek, Karla J." userId="3f822762-4314-4d1d-865b-cbae00142d70" providerId="ADAL" clId="{7806E0F3-5203-4ABC-8FC7-29AF5AE15160}" dt="2022-10-11T22:15:50.512" v="13936" actId="931"/>
          <ac:spMkLst>
            <pc:docMk/>
            <pc:sldMk cId="2190523746" sldId="315"/>
            <ac:spMk id="4" creationId="{94A6A851-4027-4DA6-8E70-122F905A8068}"/>
          </ac:spMkLst>
        </pc:spChg>
        <pc:picChg chg="add mod">
          <ac:chgData name="Kalanek, Karla J." userId="3f822762-4314-4d1d-865b-cbae00142d70" providerId="ADAL" clId="{7806E0F3-5203-4ABC-8FC7-29AF5AE15160}" dt="2022-10-11T22:16:07.747" v="13942" actId="1076"/>
          <ac:picMkLst>
            <pc:docMk/>
            <pc:sldMk cId="2190523746" sldId="315"/>
            <ac:picMk id="6" creationId="{41CB3921-0E15-4E69-907D-3C41B23DDDB9}"/>
          </ac:picMkLst>
        </pc:picChg>
      </pc:sldChg>
      <pc:sldChg chg="addSp delSp modSp new mod setBg modClrScheme chgLayout">
        <pc:chgData name="Kalanek, Karla J." userId="3f822762-4314-4d1d-865b-cbae00142d70" providerId="ADAL" clId="{7806E0F3-5203-4ABC-8FC7-29AF5AE15160}" dt="2022-10-11T22:18:35.355" v="13972" actId="255"/>
        <pc:sldMkLst>
          <pc:docMk/>
          <pc:sldMk cId="3477515722" sldId="316"/>
        </pc:sldMkLst>
        <pc:spChg chg="mod ord">
          <ac:chgData name="Kalanek, Karla J." userId="3f822762-4314-4d1d-865b-cbae00142d70" providerId="ADAL" clId="{7806E0F3-5203-4ABC-8FC7-29AF5AE15160}" dt="2022-10-11T22:18:35.355" v="13972" actId="255"/>
          <ac:spMkLst>
            <pc:docMk/>
            <pc:sldMk cId="3477515722" sldId="316"/>
            <ac:spMk id="2" creationId="{38DEF86F-4A9B-42DB-A90C-D09D8C64A86E}"/>
          </ac:spMkLst>
        </pc:spChg>
        <pc:spChg chg="mod ord">
          <ac:chgData name="Kalanek, Karla J." userId="3f822762-4314-4d1d-865b-cbae00142d70" providerId="ADAL" clId="{7806E0F3-5203-4ABC-8FC7-29AF5AE15160}" dt="2022-10-11T22:18:10.629" v="13968" actId="14100"/>
          <ac:spMkLst>
            <pc:docMk/>
            <pc:sldMk cId="3477515722" sldId="316"/>
            <ac:spMk id="3" creationId="{353A5D99-F1CB-499B-B7F2-0F8F65DC9D60}"/>
          </ac:spMkLst>
        </pc:spChg>
        <pc:spChg chg="add del mod ord">
          <ac:chgData name="Kalanek, Karla J." userId="3f822762-4314-4d1d-865b-cbae00142d70" providerId="ADAL" clId="{7806E0F3-5203-4ABC-8FC7-29AF5AE15160}" dt="2022-10-11T22:17:17.943" v="13957" actId="931"/>
          <ac:spMkLst>
            <pc:docMk/>
            <pc:sldMk cId="3477515722" sldId="316"/>
            <ac:spMk id="4" creationId="{984590FE-3ACE-4643-8402-2426065D65D7}"/>
          </ac:spMkLst>
        </pc:spChg>
        <pc:picChg chg="add mod">
          <ac:chgData name="Kalanek, Karla J." userId="3f822762-4314-4d1d-865b-cbae00142d70" providerId="ADAL" clId="{7806E0F3-5203-4ABC-8FC7-29AF5AE15160}" dt="2022-10-11T22:17:21.255" v="13958" actId="26606"/>
          <ac:picMkLst>
            <pc:docMk/>
            <pc:sldMk cId="3477515722" sldId="316"/>
            <ac:picMk id="6" creationId="{40E39BEA-36B6-43E2-AF7B-0015601E8423}"/>
          </ac:picMkLst>
        </pc:picChg>
        <pc:cxnChg chg="add">
          <ac:chgData name="Kalanek, Karla J." userId="3f822762-4314-4d1d-865b-cbae00142d70" providerId="ADAL" clId="{7806E0F3-5203-4ABC-8FC7-29AF5AE15160}" dt="2022-10-11T22:17:21.255" v="13958" actId="26606"/>
          <ac:cxnSpMkLst>
            <pc:docMk/>
            <pc:sldMk cId="3477515722" sldId="316"/>
            <ac:cxnSpMk id="11" creationId="{E4A809D5-3600-46D4-A466-67F2349A54FB}"/>
          </ac:cxnSpMkLst>
        </pc:cxnChg>
      </pc:sldChg>
      <pc:sldChg chg="addSp delSp modSp new mod ord setBg modClrScheme chgLayout">
        <pc:chgData name="Kalanek, Karla J." userId="3f822762-4314-4d1d-865b-cbae00142d70" providerId="ADAL" clId="{7806E0F3-5203-4ABC-8FC7-29AF5AE15160}" dt="2022-11-07T20:20:02.296" v="15251" actId="20577"/>
        <pc:sldMkLst>
          <pc:docMk/>
          <pc:sldMk cId="1094790442" sldId="317"/>
        </pc:sldMkLst>
        <pc:spChg chg="mod ord">
          <ac:chgData name="Kalanek, Karla J." userId="3f822762-4314-4d1d-865b-cbae00142d70" providerId="ADAL" clId="{7806E0F3-5203-4ABC-8FC7-29AF5AE15160}" dt="2022-11-07T20:20:02.296" v="15251" actId="20577"/>
          <ac:spMkLst>
            <pc:docMk/>
            <pc:sldMk cId="1094790442" sldId="317"/>
            <ac:spMk id="2" creationId="{CB8303C2-B2D6-454C-B23F-E75EC930289D}"/>
          </ac:spMkLst>
        </pc:spChg>
        <pc:spChg chg="mod ord">
          <ac:chgData name="Kalanek, Karla J." userId="3f822762-4314-4d1d-865b-cbae00142d70" providerId="ADAL" clId="{7806E0F3-5203-4ABC-8FC7-29AF5AE15160}" dt="2022-10-11T21:34:52.429" v="13303" actId="14100"/>
          <ac:spMkLst>
            <pc:docMk/>
            <pc:sldMk cId="1094790442" sldId="317"/>
            <ac:spMk id="3" creationId="{892F4E9A-D389-4973-B811-BBB958BEB416}"/>
          </ac:spMkLst>
        </pc:spChg>
        <pc:spChg chg="add del mod ord">
          <ac:chgData name="Kalanek, Karla J." userId="3f822762-4314-4d1d-865b-cbae00142d70" providerId="ADAL" clId="{7806E0F3-5203-4ABC-8FC7-29AF5AE15160}" dt="2022-10-11T21:32:32.835" v="13282" actId="931"/>
          <ac:spMkLst>
            <pc:docMk/>
            <pc:sldMk cId="1094790442" sldId="317"/>
            <ac:spMk id="4" creationId="{16E0AFBB-B627-4227-BA78-D277E0ED5F9A}"/>
          </ac:spMkLst>
        </pc:spChg>
        <pc:spChg chg="add del mod">
          <ac:chgData name="Kalanek, Karla J." userId="3f822762-4314-4d1d-865b-cbae00142d70" providerId="ADAL" clId="{7806E0F3-5203-4ABC-8FC7-29AF5AE15160}" dt="2022-10-11T21:32:54.972" v="13286" actId="478"/>
          <ac:spMkLst>
            <pc:docMk/>
            <pc:sldMk cId="1094790442" sldId="317"/>
            <ac:spMk id="7" creationId="{7E0678E0-3DB3-4E54-A9D2-B0B4F3F0762E}"/>
          </ac:spMkLst>
        </pc:spChg>
        <pc:spChg chg="add del mod">
          <ac:chgData name="Kalanek, Karla J." userId="3f822762-4314-4d1d-865b-cbae00142d70" providerId="ADAL" clId="{7806E0F3-5203-4ABC-8FC7-29AF5AE15160}" dt="2022-10-11T21:33:17.424" v="13287" actId="931"/>
          <ac:spMkLst>
            <pc:docMk/>
            <pc:sldMk cId="1094790442" sldId="317"/>
            <ac:spMk id="9" creationId="{7F1E4EFB-41F9-4ACF-A596-9401EDDD9626}"/>
          </ac:spMkLst>
        </pc:spChg>
        <pc:spChg chg="add del mod">
          <ac:chgData name="Kalanek, Karla J." userId="3f822762-4314-4d1d-865b-cbae00142d70" providerId="ADAL" clId="{7806E0F3-5203-4ABC-8FC7-29AF5AE15160}" dt="2022-10-11T21:33:22.856" v="13291" actId="478"/>
          <ac:spMkLst>
            <pc:docMk/>
            <pc:sldMk cId="1094790442" sldId="317"/>
            <ac:spMk id="12" creationId="{7E958C77-FA13-421B-B2BF-E70D5DD39383}"/>
          </ac:spMkLst>
        </pc:spChg>
        <pc:spChg chg="add del mod">
          <ac:chgData name="Kalanek, Karla J." userId="3f822762-4314-4d1d-865b-cbae00142d70" providerId="ADAL" clId="{7806E0F3-5203-4ABC-8FC7-29AF5AE15160}" dt="2022-10-11T21:33:38.086" v="13292" actId="931"/>
          <ac:spMkLst>
            <pc:docMk/>
            <pc:sldMk cId="1094790442" sldId="317"/>
            <ac:spMk id="14" creationId="{6F172283-AB5F-4AB2-BC05-EAA78EEDDAF6}"/>
          </ac:spMkLst>
        </pc:spChg>
        <pc:spChg chg="add del mod">
          <ac:chgData name="Kalanek, Karla J." userId="3f822762-4314-4d1d-865b-cbae00142d70" providerId="ADAL" clId="{7806E0F3-5203-4ABC-8FC7-29AF5AE15160}" dt="2022-10-11T21:33:53.437" v="13296" actId="478"/>
          <ac:spMkLst>
            <pc:docMk/>
            <pc:sldMk cId="1094790442" sldId="317"/>
            <ac:spMk id="17" creationId="{4C8F6689-3F09-45ED-A604-4C6B4E80CAF6}"/>
          </ac:spMkLst>
        </pc:spChg>
        <pc:spChg chg="add del mod">
          <ac:chgData name="Kalanek, Karla J." userId="3f822762-4314-4d1d-865b-cbae00142d70" providerId="ADAL" clId="{7806E0F3-5203-4ABC-8FC7-29AF5AE15160}" dt="2022-10-11T21:34:19.394" v="13297" actId="931"/>
          <ac:spMkLst>
            <pc:docMk/>
            <pc:sldMk cId="1094790442" sldId="317"/>
            <ac:spMk id="19" creationId="{35004AE5-3C24-4A13-A11A-F5F3EE0AF238}"/>
          </ac:spMkLst>
        </pc:spChg>
        <pc:spChg chg="add del mod">
          <ac:chgData name="Kalanek, Karla J." userId="3f822762-4314-4d1d-865b-cbae00142d70" providerId="ADAL" clId="{7806E0F3-5203-4ABC-8FC7-29AF5AE15160}" dt="2022-10-11T21:35:15.285" v="13307" actId="931"/>
          <ac:spMkLst>
            <pc:docMk/>
            <pc:sldMk cId="1094790442" sldId="317"/>
            <ac:spMk id="23" creationId="{B136112C-4AA4-4B84-87A5-05A0C5D040BF}"/>
          </ac:spMkLst>
        </pc:spChg>
        <pc:spChg chg="add">
          <ac:chgData name="Kalanek, Karla J." userId="3f822762-4314-4d1d-865b-cbae00142d70" providerId="ADAL" clId="{7806E0F3-5203-4ABC-8FC7-29AF5AE15160}" dt="2022-10-11T21:34:40.022" v="13300" actId="26606"/>
          <ac:spMkLst>
            <pc:docMk/>
            <pc:sldMk cId="1094790442" sldId="317"/>
            <ac:spMk id="26" creationId="{5E39A796-BE83-48B1-B33F-35C4A32AAB57}"/>
          </ac:spMkLst>
        </pc:spChg>
        <pc:spChg chg="add del mod">
          <ac:chgData name="Kalanek, Karla J." userId="3f822762-4314-4d1d-865b-cbae00142d70" providerId="ADAL" clId="{7806E0F3-5203-4ABC-8FC7-29AF5AE15160}" dt="2022-10-11T21:35:17.700" v="13310" actId="478"/>
          <ac:spMkLst>
            <pc:docMk/>
            <pc:sldMk cId="1094790442" sldId="317"/>
            <ac:spMk id="27" creationId="{B0B296DF-B81E-425E-AC25-7EF225A25D01}"/>
          </ac:spMkLst>
        </pc:spChg>
        <pc:spChg chg="add">
          <ac:chgData name="Kalanek, Karla J." userId="3f822762-4314-4d1d-865b-cbae00142d70" providerId="ADAL" clId="{7806E0F3-5203-4ABC-8FC7-29AF5AE15160}" dt="2022-10-11T21:34:40.022" v="13300" actId="26606"/>
          <ac:spMkLst>
            <pc:docMk/>
            <pc:sldMk cId="1094790442" sldId="317"/>
            <ac:spMk id="28" creationId="{72F84B47-E267-4194-8194-831DB7B5547F}"/>
          </ac:spMkLst>
        </pc:spChg>
        <pc:spChg chg="add del mod">
          <ac:chgData name="Kalanek, Karla J." userId="3f822762-4314-4d1d-865b-cbae00142d70" providerId="ADAL" clId="{7806E0F3-5203-4ABC-8FC7-29AF5AE15160}" dt="2022-10-11T21:35:35.595" v="13311" actId="931"/>
          <ac:spMkLst>
            <pc:docMk/>
            <pc:sldMk cId="1094790442" sldId="317"/>
            <ac:spMk id="30" creationId="{18A283FB-C131-42EB-9F44-32C35584C54D}"/>
          </ac:spMkLst>
        </pc:spChg>
        <pc:spChg chg="add del mod">
          <ac:chgData name="Kalanek, Karla J." userId="3f822762-4314-4d1d-865b-cbae00142d70" providerId="ADAL" clId="{7806E0F3-5203-4ABC-8FC7-29AF5AE15160}" dt="2022-10-11T21:35:48.388" v="13375"/>
          <ac:spMkLst>
            <pc:docMk/>
            <pc:sldMk cId="1094790442" sldId="317"/>
            <ac:spMk id="33" creationId="{DE5EF9B7-184A-46B8-9BAA-A0A796102032}"/>
          </ac:spMkLst>
        </pc:spChg>
        <pc:spChg chg="add del mod">
          <ac:chgData name="Kalanek, Karla J." userId="3f822762-4314-4d1d-865b-cbae00142d70" providerId="ADAL" clId="{7806E0F3-5203-4ABC-8FC7-29AF5AE15160}" dt="2022-10-11T21:49:31.165" v="13497" actId="931"/>
          <ac:spMkLst>
            <pc:docMk/>
            <pc:sldMk cId="1094790442" sldId="317"/>
            <ac:spMk id="35" creationId="{9A3318BD-A2CF-424A-A72E-61D4459C2249}"/>
          </ac:spMkLst>
        </pc:spChg>
        <pc:spChg chg="add del mod">
          <ac:chgData name="Kalanek, Karla J." userId="3f822762-4314-4d1d-865b-cbae00142d70" providerId="ADAL" clId="{7806E0F3-5203-4ABC-8FC7-29AF5AE15160}" dt="2022-10-11T21:49:45.237" v="13547"/>
          <ac:spMkLst>
            <pc:docMk/>
            <pc:sldMk cId="1094790442" sldId="317"/>
            <ac:spMk id="38" creationId="{59B72928-BC25-43EB-9F8E-A2948DBFA587}"/>
          </ac:spMkLst>
        </pc:spChg>
        <pc:picChg chg="add del mod">
          <ac:chgData name="Kalanek, Karla J." userId="3f822762-4314-4d1d-865b-cbae00142d70" providerId="ADAL" clId="{7806E0F3-5203-4ABC-8FC7-29AF5AE15160}" dt="2022-10-11T21:32:54.972" v="13286" actId="478"/>
          <ac:picMkLst>
            <pc:docMk/>
            <pc:sldMk cId="1094790442" sldId="317"/>
            <ac:picMk id="6" creationId="{D8E5B2D5-2EB0-426A-A2AD-1D796B56FAD3}"/>
          </ac:picMkLst>
        </pc:picChg>
        <pc:picChg chg="add del mod">
          <ac:chgData name="Kalanek, Karla J." userId="3f822762-4314-4d1d-865b-cbae00142d70" providerId="ADAL" clId="{7806E0F3-5203-4ABC-8FC7-29AF5AE15160}" dt="2022-10-11T21:33:22.856" v="13291" actId="478"/>
          <ac:picMkLst>
            <pc:docMk/>
            <pc:sldMk cId="1094790442" sldId="317"/>
            <ac:picMk id="11" creationId="{3332A839-E164-4822-BF78-BDD88D0D7638}"/>
          </ac:picMkLst>
        </pc:picChg>
        <pc:picChg chg="add del mod">
          <ac:chgData name="Kalanek, Karla J." userId="3f822762-4314-4d1d-865b-cbae00142d70" providerId="ADAL" clId="{7806E0F3-5203-4ABC-8FC7-29AF5AE15160}" dt="2022-10-11T21:33:53.437" v="13296" actId="478"/>
          <ac:picMkLst>
            <pc:docMk/>
            <pc:sldMk cId="1094790442" sldId="317"/>
            <ac:picMk id="16" creationId="{0114DBFD-D395-4495-AC60-67927C0D1D9D}"/>
          </ac:picMkLst>
        </pc:picChg>
        <pc:picChg chg="add del mod">
          <ac:chgData name="Kalanek, Karla J." userId="3f822762-4314-4d1d-865b-cbae00142d70" providerId="ADAL" clId="{7806E0F3-5203-4ABC-8FC7-29AF5AE15160}" dt="2022-10-11T21:34:59.852" v="13306" actId="478"/>
          <ac:picMkLst>
            <pc:docMk/>
            <pc:sldMk cId="1094790442" sldId="317"/>
            <ac:picMk id="21" creationId="{43F6D90B-E9A3-4B2F-AA02-FB8D4A86F34F}"/>
          </ac:picMkLst>
        </pc:picChg>
        <pc:picChg chg="add del mod">
          <ac:chgData name="Kalanek, Karla J." userId="3f822762-4314-4d1d-865b-cbae00142d70" providerId="ADAL" clId="{7806E0F3-5203-4ABC-8FC7-29AF5AE15160}" dt="2022-10-11T21:35:17.700" v="13310" actId="478"/>
          <ac:picMkLst>
            <pc:docMk/>
            <pc:sldMk cId="1094790442" sldId="317"/>
            <ac:picMk id="25" creationId="{27573A12-B081-4EAD-8FF8-27656787837B}"/>
          </ac:picMkLst>
        </pc:picChg>
        <pc:picChg chg="add del mod">
          <ac:chgData name="Kalanek, Karla J." userId="3f822762-4314-4d1d-865b-cbae00142d70" providerId="ADAL" clId="{7806E0F3-5203-4ABC-8FC7-29AF5AE15160}" dt="2022-10-11T21:46:39.205" v="13496" actId="478"/>
          <ac:picMkLst>
            <pc:docMk/>
            <pc:sldMk cId="1094790442" sldId="317"/>
            <ac:picMk id="32" creationId="{F0FAABDC-C470-4449-ABF9-A76343E8FC0A}"/>
          </ac:picMkLst>
        </pc:picChg>
        <pc:picChg chg="add mod">
          <ac:chgData name="Kalanek, Karla J." userId="3f822762-4314-4d1d-865b-cbae00142d70" providerId="ADAL" clId="{7806E0F3-5203-4ABC-8FC7-29AF5AE15160}" dt="2022-10-11T21:49:36.867" v="13500" actId="962"/>
          <ac:picMkLst>
            <pc:docMk/>
            <pc:sldMk cId="1094790442" sldId="317"/>
            <ac:picMk id="37" creationId="{A5A60F27-5BA2-4067-9AE2-A33D4BF42180}"/>
          </ac:picMkLst>
        </pc:picChg>
      </pc:sldChg>
      <pc:sldChg chg="add">
        <pc:chgData name="Kalanek, Karla J." userId="3f822762-4314-4d1d-865b-cbae00142d70" providerId="ADAL" clId="{7806E0F3-5203-4ABC-8FC7-29AF5AE15160}" dt="2022-10-11T21:45:56.671" v="13487" actId="2890"/>
        <pc:sldMkLst>
          <pc:docMk/>
          <pc:sldMk cId="1040053754" sldId="318"/>
        </pc:sldMkLst>
      </pc:sldChg>
      <pc:sldChg chg="addSp delSp modSp new mod setBg">
        <pc:chgData name="Kalanek, Karla J." userId="3f822762-4314-4d1d-865b-cbae00142d70" providerId="ADAL" clId="{7806E0F3-5203-4ABC-8FC7-29AF5AE15160}" dt="2022-10-11T22:08:06.518" v="13891" actId="26606"/>
        <pc:sldMkLst>
          <pc:docMk/>
          <pc:sldMk cId="3222262743" sldId="319"/>
        </pc:sldMkLst>
        <pc:spChg chg="del">
          <ac:chgData name="Kalanek, Karla J." userId="3f822762-4314-4d1d-865b-cbae00142d70" providerId="ADAL" clId="{7806E0F3-5203-4ABC-8FC7-29AF5AE15160}" dt="2022-10-11T22:07:48.047" v="13890" actId="931"/>
          <ac:spMkLst>
            <pc:docMk/>
            <pc:sldMk cId="3222262743" sldId="319"/>
            <ac:spMk id="2" creationId="{58FD97D6-9E64-4E96-B95D-6F3A46FEE475}"/>
          </ac:spMkLst>
        </pc:spChg>
        <pc:spChg chg="mod">
          <ac:chgData name="Kalanek, Karla J." userId="3f822762-4314-4d1d-865b-cbae00142d70" providerId="ADAL" clId="{7806E0F3-5203-4ABC-8FC7-29AF5AE15160}" dt="2022-10-11T22:08:06.518" v="13891" actId="26606"/>
          <ac:spMkLst>
            <pc:docMk/>
            <pc:sldMk cId="3222262743" sldId="319"/>
            <ac:spMk id="3" creationId="{2E37CC3E-8DD0-4BA6-97BE-368E277F5474}"/>
          </ac:spMkLst>
        </pc:spChg>
        <pc:spChg chg="add">
          <ac:chgData name="Kalanek, Karla J." userId="3f822762-4314-4d1d-865b-cbae00142d70" providerId="ADAL" clId="{7806E0F3-5203-4ABC-8FC7-29AF5AE15160}" dt="2022-10-11T22:08:06.518" v="13891" actId="26606"/>
          <ac:spMkLst>
            <pc:docMk/>
            <pc:sldMk cId="3222262743" sldId="319"/>
            <ac:spMk id="10" creationId="{37C89E4B-3C9F-44B9-8B86-D9E3D112D8EC}"/>
          </ac:spMkLst>
        </pc:spChg>
        <pc:picChg chg="add mod">
          <ac:chgData name="Kalanek, Karla J." userId="3f822762-4314-4d1d-865b-cbae00142d70" providerId="ADAL" clId="{7806E0F3-5203-4ABC-8FC7-29AF5AE15160}" dt="2022-10-11T22:08:06.518" v="13891" actId="26606"/>
          <ac:picMkLst>
            <pc:docMk/>
            <pc:sldMk cId="3222262743" sldId="319"/>
            <ac:picMk id="5" creationId="{44165BF9-4EDC-436E-8091-293973252DA1}"/>
          </ac:picMkLst>
        </pc:picChg>
        <pc:cxnChg chg="add">
          <ac:chgData name="Kalanek, Karla J." userId="3f822762-4314-4d1d-865b-cbae00142d70" providerId="ADAL" clId="{7806E0F3-5203-4ABC-8FC7-29AF5AE15160}" dt="2022-10-11T22:08:06.518" v="13891" actId="26606"/>
          <ac:cxnSpMkLst>
            <pc:docMk/>
            <pc:sldMk cId="3222262743" sldId="319"/>
            <ac:cxnSpMk id="12" creationId="{AA2EAA10-076F-46BD-8F0F-B9A2FB77A85C}"/>
          </ac:cxnSpMkLst>
        </pc:cxnChg>
        <pc:cxnChg chg="add">
          <ac:chgData name="Kalanek, Karla J." userId="3f822762-4314-4d1d-865b-cbae00142d70" providerId="ADAL" clId="{7806E0F3-5203-4ABC-8FC7-29AF5AE15160}" dt="2022-10-11T22:08:06.518" v="13891" actId="26606"/>
          <ac:cxnSpMkLst>
            <pc:docMk/>
            <pc:sldMk cId="3222262743" sldId="319"/>
            <ac:cxnSpMk id="14" creationId="{D891E407-403B-4764-86C9-33A56D3BCAA3}"/>
          </ac:cxnSpMkLst>
        </pc:cxnChg>
      </pc:sldChg>
      <pc:sldChg chg="addSp delSp modSp new mod setBg modClrScheme chgLayout">
        <pc:chgData name="Kalanek, Karla J." userId="3f822762-4314-4d1d-865b-cbae00142d70" providerId="ADAL" clId="{7806E0F3-5203-4ABC-8FC7-29AF5AE15160}" dt="2022-10-24T15:05:21.926" v="15226" actId="20577"/>
        <pc:sldMkLst>
          <pc:docMk/>
          <pc:sldMk cId="239704365" sldId="320"/>
        </pc:sldMkLst>
        <pc:spChg chg="del mod ord">
          <ac:chgData name="Kalanek, Karla J." userId="3f822762-4314-4d1d-865b-cbae00142d70" providerId="ADAL" clId="{7806E0F3-5203-4ABC-8FC7-29AF5AE15160}" dt="2022-10-24T14:31:24.422" v="13979" actId="700"/>
          <ac:spMkLst>
            <pc:docMk/>
            <pc:sldMk cId="239704365" sldId="320"/>
            <ac:spMk id="2" creationId="{7C7511EC-7641-449B-9919-0945419637FA}"/>
          </ac:spMkLst>
        </pc:spChg>
        <pc:spChg chg="del mod ord">
          <ac:chgData name="Kalanek, Karla J." userId="3f822762-4314-4d1d-865b-cbae00142d70" providerId="ADAL" clId="{7806E0F3-5203-4ABC-8FC7-29AF5AE15160}" dt="2022-10-24T14:31:24.422" v="13979" actId="700"/>
          <ac:spMkLst>
            <pc:docMk/>
            <pc:sldMk cId="239704365" sldId="320"/>
            <ac:spMk id="3" creationId="{6746D398-CB1E-4BC5-9584-FB33B17ADCD2}"/>
          </ac:spMkLst>
        </pc:spChg>
        <pc:spChg chg="add mod ord">
          <ac:chgData name="Kalanek, Karla J." userId="3f822762-4314-4d1d-865b-cbae00142d70" providerId="ADAL" clId="{7806E0F3-5203-4ABC-8FC7-29AF5AE15160}" dt="2022-10-24T14:46:42.132" v="14592" actId="26606"/>
          <ac:spMkLst>
            <pc:docMk/>
            <pc:sldMk cId="239704365" sldId="320"/>
            <ac:spMk id="4" creationId="{2D89B7AF-8FBE-4E26-8E66-D84D7FE6C295}"/>
          </ac:spMkLst>
        </pc:spChg>
        <pc:spChg chg="add mod ord">
          <ac:chgData name="Kalanek, Karla J." userId="3f822762-4314-4d1d-865b-cbae00142d70" providerId="ADAL" clId="{7806E0F3-5203-4ABC-8FC7-29AF5AE15160}" dt="2022-10-24T15:05:21.926" v="15226" actId="20577"/>
          <ac:spMkLst>
            <pc:docMk/>
            <pc:sldMk cId="239704365" sldId="320"/>
            <ac:spMk id="5" creationId="{F7229392-DE30-4B18-8306-3194BA7D80B7}"/>
          </ac:spMkLst>
        </pc:spChg>
        <pc:spChg chg="add del mod ord">
          <ac:chgData name="Kalanek, Karla J." userId="3f822762-4314-4d1d-865b-cbae00142d70" providerId="ADAL" clId="{7806E0F3-5203-4ABC-8FC7-29AF5AE15160}" dt="2022-10-24T14:39:37.931" v="14382" actId="931"/>
          <ac:spMkLst>
            <pc:docMk/>
            <pc:sldMk cId="239704365" sldId="320"/>
            <ac:spMk id="6" creationId="{BF95B3E9-6345-43D1-B8BB-17A1EF281293}"/>
          </ac:spMkLst>
        </pc:spChg>
        <pc:spChg chg="add del">
          <ac:chgData name="Kalanek, Karla J." userId="3f822762-4314-4d1d-865b-cbae00142d70" providerId="ADAL" clId="{7806E0F3-5203-4ABC-8FC7-29AF5AE15160}" dt="2022-10-24T14:46:42.132" v="14592" actId="26606"/>
          <ac:spMkLst>
            <pc:docMk/>
            <pc:sldMk cId="239704365" sldId="320"/>
            <ac:spMk id="19" creationId="{6112B4A7-3559-4D03-BE94-7DA52DBD6D40}"/>
          </ac:spMkLst>
        </pc:spChg>
        <pc:spChg chg="add del">
          <ac:chgData name="Kalanek, Karla J." userId="3f822762-4314-4d1d-865b-cbae00142d70" providerId="ADAL" clId="{7806E0F3-5203-4ABC-8FC7-29AF5AE15160}" dt="2022-10-24T14:46:42.132" v="14592" actId="26606"/>
          <ac:spMkLst>
            <pc:docMk/>
            <pc:sldMk cId="239704365" sldId="320"/>
            <ac:spMk id="21" creationId="{90464369-70FA-42AF-948F-80664CA7BFE5}"/>
          </ac:spMkLst>
        </pc:spChg>
        <pc:spChg chg="add del">
          <ac:chgData name="Kalanek, Karla J." userId="3f822762-4314-4d1d-865b-cbae00142d70" providerId="ADAL" clId="{7806E0F3-5203-4ABC-8FC7-29AF5AE15160}" dt="2022-10-24T14:46:42.132" v="14592" actId="26606"/>
          <ac:spMkLst>
            <pc:docMk/>
            <pc:sldMk cId="239704365" sldId="320"/>
            <ac:spMk id="23" creationId="{A648176E-454C-437C-B0FC-9B82FCF32B24}"/>
          </ac:spMkLst>
        </pc:spChg>
        <pc:spChg chg="add del">
          <ac:chgData name="Kalanek, Karla J." userId="3f822762-4314-4d1d-865b-cbae00142d70" providerId="ADAL" clId="{7806E0F3-5203-4ABC-8FC7-29AF5AE15160}" dt="2022-10-24T14:46:42.132" v="14592" actId="26606"/>
          <ac:spMkLst>
            <pc:docMk/>
            <pc:sldMk cId="239704365" sldId="320"/>
            <ac:spMk id="25" creationId="{A6604B49-AD5C-4590-B051-06C8222ECD99}"/>
          </ac:spMkLst>
        </pc:spChg>
        <pc:spChg chg="add del">
          <ac:chgData name="Kalanek, Karla J." userId="3f822762-4314-4d1d-865b-cbae00142d70" providerId="ADAL" clId="{7806E0F3-5203-4ABC-8FC7-29AF5AE15160}" dt="2022-10-24T14:46:42.132" v="14592" actId="26606"/>
          <ac:spMkLst>
            <pc:docMk/>
            <pc:sldMk cId="239704365" sldId="320"/>
            <ac:spMk id="27" creationId="{CC552A98-EF7D-4D42-AB69-066B786AB55B}"/>
          </ac:spMkLst>
        </pc:spChg>
        <pc:picChg chg="add mod ord">
          <ac:chgData name="Kalanek, Karla J." userId="3f822762-4314-4d1d-865b-cbae00142d70" providerId="ADAL" clId="{7806E0F3-5203-4ABC-8FC7-29AF5AE15160}" dt="2022-10-24T14:47:32.048" v="14607" actId="1076"/>
          <ac:picMkLst>
            <pc:docMk/>
            <pc:sldMk cId="239704365" sldId="320"/>
            <ac:picMk id="8" creationId="{616178D9-848B-452E-B6CE-00D359E91E69}"/>
          </ac:picMkLst>
        </pc:picChg>
        <pc:picChg chg="add mod">
          <ac:chgData name="Kalanek, Karla J." userId="3f822762-4314-4d1d-865b-cbae00142d70" providerId="ADAL" clId="{7806E0F3-5203-4ABC-8FC7-29AF5AE15160}" dt="2022-10-24T14:46:59.691" v="14598" actId="1076"/>
          <ac:picMkLst>
            <pc:docMk/>
            <pc:sldMk cId="239704365" sldId="320"/>
            <ac:picMk id="10" creationId="{13C9A986-5B0B-4488-ACB8-053316054072}"/>
          </ac:picMkLst>
        </pc:picChg>
        <pc:picChg chg="add mod">
          <ac:chgData name="Kalanek, Karla J." userId="3f822762-4314-4d1d-865b-cbae00142d70" providerId="ADAL" clId="{7806E0F3-5203-4ABC-8FC7-29AF5AE15160}" dt="2022-10-24T14:47:29.773" v="14606" actId="1076"/>
          <ac:picMkLst>
            <pc:docMk/>
            <pc:sldMk cId="239704365" sldId="320"/>
            <ac:picMk id="12" creationId="{6386A9D1-D61F-4F68-A2CE-E3A654C1DAFF}"/>
          </ac:picMkLst>
        </pc:picChg>
        <pc:picChg chg="add mod">
          <ac:chgData name="Kalanek, Karla J." userId="3f822762-4314-4d1d-865b-cbae00142d70" providerId="ADAL" clId="{7806E0F3-5203-4ABC-8FC7-29AF5AE15160}" dt="2022-10-24T14:47:42.532" v="14610" actId="1076"/>
          <ac:picMkLst>
            <pc:docMk/>
            <pc:sldMk cId="239704365" sldId="320"/>
            <ac:picMk id="14" creationId="{0C7DD358-A6C3-49D4-8BE3-DC55128478BC}"/>
          </ac:picMkLst>
        </pc:picChg>
      </pc:sldChg>
      <pc:sldChg chg="addSp delSp modSp new mod modClrScheme chgLayout">
        <pc:chgData name="Kalanek, Karla J." userId="3f822762-4314-4d1d-865b-cbae00142d70" providerId="ADAL" clId="{7806E0F3-5203-4ABC-8FC7-29AF5AE15160}" dt="2022-10-24T15:02:32.409" v="15122" actId="14100"/>
        <pc:sldMkLst>
          <pc:docMk/>
          <pc:sldMk cId="3847069381" sldId="321"/>
        </pc:sldMkLst>
        <pc:spChg chg="mod ord">
          <ac:chgData name="Kalanek, Karla J." userId="3f822762-4314-4d1d-865b-cbae00142d70" providerId="ADAL" clId="{7806E0F3-5203-4ABC-8FC7-29AF5AE15160}" dt="2022-10-24T14:56:28.397" v="15091" actId="20577"/>
          <ac:spMkLst>
            <pc:docMk/>
            <pc:sldMk cId="3847069381" sldId="321"/>
            <ac:spMk id="2" creationId="{2A750C7E-DCDF-472E-9BC2-EDF9FC2C029A}"/>
          </ac:spMkLst>
        </pc:spChg>
        <pc:spChg chg="mod ord">
          <ac:chgData name="Kalanek, Karla J." userId="3f822762-4314-4d1d-865b-cbae00142d70" providerId="ADAL" clId="{7806E0F3-5203-4ABC-8FC7-29AF5AE15160}" dt="2022-10-24T14:53:31.335" v="14961" actId="700"/>
          <ac:spMkLst>
            <pc:docMk/>
            <pc:sldMk cId="3847069381" sldId="321"/>
            <ac:spMk id="3" creationId="{EDD0A62D-F683-4A09-8C97-58655E364E95}"/>
          </ac:spMkLst>
        </pc:spChg>
        <pc:spChg chg="add mod ord">
          <ac:chgData name="Kalanek, Karla J." userId="3f822762-4314-4d1d-865b-cbae00142d70" providerId="ADAL" clId="{7806E0F3-5203-4ABC-8FC7-29AF5AE15160}" dt="2022-10-24T15:02:32.409" v="15122" actId="14100"/>
          <ac:spMkLst>
            <pc:docMk/>
            <pc:sldMk cId="3847069381" sldId="321"/>
            <ac:spMk id="4" creationId="{2C70C023-1B32-4115-A21F-7FFF4259F951}"/>
          </ac:spMkLst>
        </pc:spChg>
        <pc:spChg chg="add mod ord">
          <ac:chgData name="Kalanek, Karla J." userId="3f822762-4314-4d1d-865b-cbae00142d70" providerId="ADAL" clId="{7806E0F3-5203-4ABC-8FC7-29AF5AE15160}" dt="2022-10-24T14:54:05.114" v="14974"/>
          <ac:spMkLst>
            <pc:docMk/>
            <pc:sldMk cId="3847069381" sldId="321"/>
            <ac:spMk id="5" creationId="{D75A0080-5D54-4591-9E9B-189921883A4A}"/>
          </ac:spMkLst>
        </pc:spChg>
        <pc:spChg chg="add del mod ord">
          <ac:chgData name="Kalanek, Karla J." userId="3f822762-4314-4d1d-865b-cbae00142d70" providerId="ADAL" clId="{7806E0F3-5203-4ABC-8FC7-29AF5AE15160}" dt="2022-10-24T14:58:53.930" v="15095" actId="931"/>
          <ac:spMkLst>
            <pc:docMk/>
            <pc:sldMk cId="3847069381" sldId="321"/>
            <ac:spMk id="6" creationId="{2A9C1CB3-38FB-4ECD-AB13-6F931A33E3DB}"/>
          </ac:spMkLst>
        </pc:spChg>
        <pc:picChg chg="add mod">
          <ac:chgData name="Kalanek, Karla J." userId="3f822762-4314-4d1d-865b-cbae00142d70" providerId="ADAL" clId="{7806E0F3-5203-4ABC-8FC7-29AF5AE15160}" dt="2022-10-24T15:02:22.973" v="15119" actId="207"/>
          <ac:picMkLst>
            <pc:docMk/>
            <pc:sldMk cId="3847069381" sldId="321"/>
            <ac:picMk id="8" creationId="{572FC94A-0088-46F5-AAC9-FF4E7E72B4B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321663-F9A8-48C4-9B93-E9AFF4DB8711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B448C490-DF67-4908-B051-8BA9D21C65F9}">
      <dgm:prSet/>
      <dgm:spPr/>
      <dgm:t>
        <a:bodyPr/>
        <a:lstStyle/>
        <a:p>
          <a:r>
            <a:rPr lang="en-US" dirty="0"/>
            <a:t>Introduction to the Regulation</a:t>
          </a:r>
        </a:p>
      </dgm:t>
    </dgm:pt>
    <dgm:pt modelId="{6A632167-61DD-403E-8C50-7749EF3BBB37}" type="parTrans" cxnId="{D5F1DB0A-DB72-40DD-B3A7-3A752386406E}">
      <dgm:prSet/>
      <dgm:spPr/>
      <dgm:t>
        <a:bodyPr/>
        <a:lstStyle/>
        <a:p>
          <a:endParaRPr lang="en-US"/>
        </a:p>
      </dgm:t>
    </dgm:pt>
    <dgm:pt modelId="{FFDAF1FC-B94C-4D4E-8689-C5D006491333}" type="sibTrans" cxnId="{D5F1DB0A-DB72-40DD-B3A7-3A752386406E}">
      <dgm:prSet/>
      <dgm:spPr/>
      <dgm:t>
        <a:bodyPr/>
        <a:lstStyle/>
        <a:p>
          <a:endParaRPr lang="en-US"/>
        </a:p>
      </dgm:t>
    </dgm:pt>
    <dgm:pt modelId="{ADFA554C-4853-4148-9D4C-7AE9AEF9023F}">
      <dgm:prSet/>
      <dgm:spPr/>
      <dgm:t>
        <a:bodyPr/>
        <a:lstStyle/>
        <a:p>
          <a:r>
            <a:rPr lang="en-US" dirty="0"/>
            <a:t>Setting Requirements </a:t>
          </a:r>
        </a:p>
      </dgm:t>
    </dgm:pt>
    <dgm:pt modelId="{6CEE0C0B-E5B4-4050-8B7E-5DCD42BDCCD2}" type="parTrans" cxnId="{471ED072-53AE-4168-BD55-62614D047F44}">
      <dgm:prSet/>
      <dgm:spPr/>
      <dgm:t>
        <a:bodyPr/>
        <a:lstStyle/>
        <a:p>
          <a:endParaRPr lang="en-US"/>
        </a:p>
      </dgm:t>
    </dgm:pt>
    <dgm:pt modelId="{63472521-A955-4E0A-B839-89569BC028A0}" type="sibTrans" cxnId="{471ED072-53AE-4168-BD55-62614D047F44}">
      <dgm:prSet/>
      <dgm:spPr/>
      <dgm:t>
        <a:bodyPr/>
        <a:lstStyle/>
        <a:p>
          <a:endParaRPr lang="en-US"/>
        </a:p>
      </dgm:t>
    </dgm:pt>
    <dgm:pt modelId="{C9681AB9-6806-4099-A511-1909A4A6DC16}">
      <dgm:prSet/>
      <dgm:spPr/>
      <dgm:t>
        <a:bodyPr/>
        <a:lstStyle/>
        <a:p>
          <a:r>
            <a:rPr lang="en-US"/>
            <a:t>Person-Centered Service Plan Requirements</a:t>
          </a:r>
        </a:p>
      </dgm:t>
    </dgm:pt>
    <dgm:pt modelId="{D80AB7CF-BEFC-4557-BC9C-CF5746C42A35}" type="parTrans" cxnId="{5F3B7DA5-F5C2-43CD-B792-DE098D7EF996}">
      <dgm:prSet/>
      <dgm:spPr/>
      <dgm:t>
        <a:bodyPr/>
        <a:lstStyle/>
        <a:p>
          <a:endParaRPr lang="en-US"/>
        </a:p>
      </dgm:t>
    </dgm:pt>
    <dgm:pt modelId="{528D5689-F445-4BF4-923A-99201C474C36}" type="sibTrans" cxnId="{5F3B7DA5-F5C2-43CD-B792-DE098D7EF996}">
      <dgm:prSet/>
      <dgm:spPr/>
      <dgm:t>
        <a:bodyPr/>
        <a:lstStyle/>
        <a:p>
          <a:endParaRPr lang="en-US"/>
        </a:p>
      </dgm:t>
    </dgm:pt>
    <dgm:pt modelId="{3135622A-2CDE-4BD4-ACFE-95AB121F8E00}">
      <dgm:prSet/>
      <dgm:spPr/>
      <dgm:t>
        <a:bodyPr/>
        <a:lstStyle/>
        <a:p>
          <a:r>
            <a:rPr lang="en-US"/>
            <a:t>Community Integration  </a:t>
          </a:r>
        </a:p>
      </dgm:t>
    </dgm:pt>
    <dgm:pt modelId="{77234BE6-3ECF-42D9-9315-F710E4189358}" type="parTrans" cxnId="{CBCBD3FC-8A10-4B56-83D6-163FD5C3D9DA}">
      <dgm:prSet/>
      <dgm:spPr/>
      <dgm:t>
        <a:bodyPr/>
        <a:lstStyle/>
        <a:p>
          <a:endParaRPr lang="en-US"/>
        </a:p>
      </dgm:t>
    </dgm:pt>
    <dgm:pt modelId="{7E906ADB-C051-456E-8E34-CBA13A9639B0}" type="sibTrans" cxnId="{CBCBD3FC-8A10-4B56-83D6-163FD5C3D9DA}">
      <dgm:prSet/>
      <dgm:spPr/>
      <dgm:t>
        <a:bodyPr/>
        <a:lstStyle/>
        <a:p>
          <a:endParaRPr lang="en-US"/>
        </a:p>
      </dgm:t>
    </dgm:pt>
    <dgm:pt modelId="{4A1690CC-D25B-46E1-85BE-13D19221E3A6}">
      <dgm:prSet/>
      <dgm:spPr/>
      <dgm:t>
        <a:bodyPr/>
        <a:lstStyle/>
        <a:p>
          <a:r>
            <a:rPr lang="en-US"/>
            <a:t>Examples</a:t>
          </a:r>
        </a:p>
      </dgm:t>
    </dgm:pt>
    <dgm:pt modelId="{919853CE-E5CC-4C76-9CE4-552388B3B818}" type="parTrans" cxnId="{F572999D-F99D-4412-BBCA-1B2CF80F5BB4}">
      <dgm:prSet/>
      <dgm:spPr/>
      <dgm:t>
        <a:bodyPr/>
        <a:lstStyle/>
        <a:p>
          <a:endParaRPr lang="en-US"/>
        </a:p>
      </dgm:t>
    </dgm:pt>
    <dgm:pt modelId="{988F77ED-3531-4BDE-8910-BAA28C09C161}" type="sibTrans" cxnId="{F572999D-F99D-4412-BBCA-1B2CF80F5BB4}">
      <dgm:prSet/>
      <dgm:spPr/>
      <dgm:t>
        <a:bodyPr/>
        <a:lstStyle/>
        <a:p>
          <a:endParaRPr lang="en-US"/>
        </a:p>
      </dgm:t>
    </dgm:pt>
    <dgm:pt modelId="{CBFF102B-C96E-4411-98D8-7E1FCF1F6FA7}">
      <dgm:prSet/>
      <dgm:spPr/>
      <dgm:t>
        <a:bodyPr/>
        <a:lstStyle/>
        <a:p>
          <a:r>
            <a:rPr lang="en-US"/>
            <a:t>Statewide Transition Plan</a:t>
          </a:r>
        </a:p>
      </dgm:t>
    </dgm:pt>
    <dgm:pt modelId="{66CC525D-8EF9-40AF-AA80-75881FE99169}" type="parTrans" cxnId="{7DC88CA1-BF77-4D02-B9E8-813EDF04F3CA}">
      <dgm:prSet/>
      <dgm:spPr/>
      <dgm:t>
        <a:bodyPr/>
        <a:lstStyle/>
        <a:p>
          <a:endParaRPr lang="en-US"/>
        </a:p>
      </dgm:t>
    </dgm:pt>
    <dgm:pt modelId="{C1362604-30FA-4682-A07E-89D3844C80A3}" type="sibTrans" cxnId="{7DC88CA1-BF77-4D02-B9E8-813EDF04F3CA}">
      <dgm:prSet/>
      <dgm:spPr/>
      <dgm:t>
        <a:bodyPr/>
        <a:lstStyle/>
        <a:p>
          <a:endParaRPr lang="en-US"/>
        </a:p>
      </dgm:t>
    </dgm:pt>
    <dgm:pt modelId="{8EC9ED2A-E34D-46A6-BC0C-42C71E57845F}">
      <dgm:prSet/>
      <dgm:spPr/>
      <dgm:t>
        <a:bodyPr/>
        <a:lstStyle/>
        <a:p>
          <a:r>
            <a:rPr lang="en-US" dirty="0"/>
            <a:t>Update on the Regulation</a:t>
          </a:r>
        </a:p>
      </dgm:t>
    </dgm:pt>
    <dgm:pt modelId="{DF3DC4B6-2618-4DFD-B2D6-56CFEF6499C1}" type="parTrans" cxnId="{4DDE5156-9A34-48F2-8F47-C1254073F65F}">
      <dgm:prSet/>
      <dgm:spPr/>
      <dgm:t>
        <a:bodyPr/>
        <a:lstStyle/>
        <a:p>
          <a:endParaRPr lang="en-US"/>
        </a:p>
      </dgm:t>
    </dgm:pt>
    <dgm:pt modelId="{B9D9F0CE-AD0C-4BC3-A096-057189A8A536}" type="sibTrans" cxnId="{4DDE5156-9A34-48F2-8F47-C1254073F65F}">
      <dgm:prSet/>
      <dgm:spPr/>
      <dgm:t>
        <a:bodyPr/>
        <a:lstStyle/>
        <a:p>
          <a:endParaRPr lang="en-US"/>
        </a:p>
      </dgm:t>
    </dgm:pt>
    <dgm:pt modelId="{1E04BA70-6FCB-4A2F-A20D-EAB43D88799E}" type="pres">
      <dgm:prSet presAssocID="{E3321663-F9A8-48C4-9B93-E9AFF4DB8711}" presName="vert0" presStyleCnt="0">
        <dgm:presLayoutVars>
          <dgm:dir/>
          <dgm:animOne val="branch"/>
          <dgm:animLvl val="lvl"/>
        </dgm:presLayoutVars>
      </dgm:prSet>
      <dgm:spPr/>
    </dgm:pt>
    <dgm:pt modelId="{9268E9FF-81F1-4353-91E6-FA10901521F1}" type="pres">
      <dgm:prSet presAssocID="{B448C490-DF67-4908-B051-8BA9D21C65F9}" presName="thickLine" presStyleLbl="alignNode1" presStyleIdx="0" presStyleCnt="7"/>
      <dgm:spPr/>
    </dgm:pt>
    <dgm:pt modelId="{742A6766-EA84-481F-AA67-E83C37F407C1}" type="pres">
      <dgm:prSet presAssocID="{B448C490-DF67-4908-B051-8BA9D21C65F9}" presName="horz1" presStyleCnt="0"/>
      <dgm:spPr/>
    </dgm:pt>
    <dgm:pt modelId="{9343689B-5F4E-4CDB-ABB2-C513DD978F99}" type="pres">
      <dgm:prSet presAssocID="{B448C490-DF67-4908-B051-8BA9D21C65F9}" presName="tx1" presStyleLbl="revTx" presStyleIdx="0" presStyleCnt="7"/>
      <dgm:spPr/>
    </dgm:pt>
    <dgm:pt modelId="{88E58CD0-9090-4247-97BC-801FE457D84F}" type="pres">
      <dgm:prSet presAssocID="{B448C490-DF67-4908-B051-8BA9D21C65F9}" presName="vert1" presStyleCnt="0"/>
      <dgm:spPr/>
    </dgm:pt>
    <dgm:pt modelId="{09C3012E-BF54-401B-BF32-70DB4CF7758B}" type="pres">
      <dgm:prSet presAssocID="{ADFA554C-4853-4148-9D4C-7AE9AEF9023F}" presName="thickLine" presStyleLbl="alignNode1" presStyleIdx="1" presStyleCnt="7"/>
      <dgm:spPr/>
    </dgm:pt>
    <dgm:pt modelId="{BBF8BB0A-D89C-4B29-BE72-5C6610275281}" type="pres">
      <dgm:prSet presAssocID="{ADFA554C-4853-4148-9D4C-7AE9AEF9023F}" presName="horz1" presStyleCnt="0"/>
      <dgm:spPr/>
    </dgm:pt>
    <dgm:pt modelId="{91763BB3-D9AE-4567-A60A-1C94218ABEBC}" type="pres">
      <dgm:prSet presAssocID="{ADFA554C-4853-4148-9D4C-7AE9AEF9023F}" presName="tx1" presStyleLbl="revTx" presStyleIdx="1" presStyleCnt="7"/>
      <dgm:spPr/>
    </dgm:pt>
    <dgm:pt modelId="{E564A3B3-CBFA-42BF-B427-D893F76F966F}" type="pres">
      <dgm:prSet presAssocID="{ADFA554C-4853-4148-9D4C-7AE9AEF9023F}" presName="vert1" presStyleCnt="0"/>
      <dgm:spPr/>
    </dgm:pt>
    <dgm:pt modelId="{9470846E-C907-47E4-97C9-3C2AFEE7BE24}" type="pres">
      <dgm:prSet presAssocID="{C9681AB9-6806-4099-A511-1909A4A6DC16}" presName="thickLine" presStyleLbl="alignNode1" presStyleIdx="2" presStyleCnt="7"/>
      <dgm:spPr/>
    </dgm:pt>
    <dgm:pt modelId="{4C3EF88F-58B9-43B5-865A-52E5E280836D}" type="pres">
      <dgm:prSet presAssocID="{C9681AB9-6806-4099-A511-1909A4A6DC16}" presName="horz1" presStyleCnt="0"/>
      <dgm:spPr/>
    </dgm:pt>
    <dgm:pt modelId="{EC076B34-CE70-4B4A-9046-343CEC094986}" type="pres">
      <dgm:prSet presAssocID="{C9681AB9-6806-4099-A511-1909A4A6DC16}" presName="tx1" presStyleLbl="revTx" presStyleIdx="2" presStyleCnt="7"/>
      <dgm:spPr/>
    </dgm:pt>
    <dgm:pt modelId="{33E458C3-C974-4778-8D7C-99FC46D3CFB8}" type="pres">
      <dgm:prSet presAssocID="{C9681AB9-6806-4099-A511-1909A4A6DC16}" presName="vert1" presStyleCnt="0"/>
      <dgm:spPr/>
    </dgm:pt>
    <dgm:pt modelId="{157ED4CC-D68B-43A2-9269-05A4EFEAA5EF}" type="pres">
      <dgm:prSet presAssocID="{3135622A-2CDE-4BD4-ACFE-95AB121F8E00}" presName="thickLine" presStyleLbl="alignNode1" presStyleIdx="3" presStyleCnt="7"/>
      <dgm:spPr/>
    </dgm:pt>
    <dgm:pt modelId="{C4294989-B476-45B9-8F9F-5BCE155974A2}" type="pres">
      <dgm:prSet presAssocID="{3135622A-2CDE-4BD4-ACFE-95AB121F8E00}" presName="horz1" presStyleCnt="0"/>
      <dgm:spPr/>
    </dgm:pt>
    <dgm:pt modelId="{2284EC04-28F9-424F-BAE1-64B741F20611}" type="pres">
      <dgm:prSet presAssocID="{3135622A-2CDE-4BD4-ACFE-95AB121F8E00}" presName="tx1" presStyleLbl="revTx" presStyleIdx="3" presStyleCnt="7"/>
      <dgm:spPr/>
    </dgm:pt>
    <dgm:pt modelId="{27DA2361-84EF-43CA-B899-AE39A2DC5A75}" type="pres">
      <dgm:prSet presAssocID="{3135622A-2CDE-4BD4-ACFE-95AB121F8E00}" presName="vert1" presStyleCnt="0"/>
      <dgm:spPr/>
    </dgm:pt>
    <dgm:pt modelId="{9D07B8BB-8F05-4E44-B9A7-AEDF67700AFF}" type="pres">
      <dgm:prSet presAssocID="{4A1690CC-D25B-46E1-85BE-13D19221E3A6}" presName="thickLine" presStyleLbl="alignNode1" presStyleIdx="4" presStyleCnt="7"/>
      <dgm:spPr/>
    </dgm:pt>
    <dgm:pt modelId="{43CBFAC9-7DF9-46DB-8927-F45F03C4E33F}" type="pres">
      <dgm:prSet presAssocID="{4A1690CC-D25B-46E1-85BE-13D19221E3A6}" presName="horz1" presStyleCnt="0"/>
      <dgm:spPr/>
    </dgm:pt>
    <dgm:pt modelId="{263BA444-2953-4070-9383-EAFE148995CA}" type="pres">
      <dgm:prSet presAssocID="{4A1690CC-D25B-46E1-85BE-13D19221E3A6}" presName="tx1" presStyleLbl="revTx" presStyleIdx="4" presStyleCnt="7"/>
      <dgm:spPr/>
    </dgm:pt>
    <dgm:pt modelId="{322BDFD1-BCCA-4E74-A3C9-9600FE565B03}" type="pres">
      <dgm:prSet presAssocID="{4A1690CC-D25B-46E1-85BE-13D19221E3A6}" presName="vert1" presStyleCnt="0"/>
      <dgm:spPr/>
    </dgm:pt>
    <dgm:pt modelId="{98819090-627B-4690-85A6-B9B17F176891}" type="pres">
      <dgm:prSet presAssocID="{CBFF102B-C96E-4411-98D8-7E1FCF1F6FA7}" presName="thickLine" presStyleLbl="alignNode1" presStyleIdx="5" presStyleCnt="7"/>
      <dgm:spPr/>
    </dgm:pt>
    <dgm:pt modelId="{3A9A15CF-2D34-4CDE-A901-180D30C3063D}" type="pres">
      <dgm:prSet presAssocID="{CBFF102B-C96E-4411-98D8-7E1FCF1F6FA7}" presName="horz1" presStyleCnt="0"/>
      <dgm:spPr/>
    </dgm:pt>
    <dgm:pt modelId="{F2C2ED1A-9155-4F7B-8095-E9FD9C904598}" type="pres">
      <dgm:prSet presAssocID="{CBFF102B-C96E-4411-98D8-7E1FCF1F6FA7}" presName="tx1" presStyleLbl="revTx" presStyleIdx="5" presStyleCnt="7"/>
      <dgm:spPr/>
    </dgm:pt>
    <dgm:pt modelId="{A7CF2928-E7F2-49C5-8277-C770A0F11DC6}" type="pres">
      <dgm:prSet presAssocID="{CBFF102B-C96E-4411-98D8-7E1FCF1F6FA7}" presName="vert1" presStyleCnt="0"/>
      <dgm:spPr/>
    </dgm:pt>
    <dgm:pt modelId="{CB207698-610E-449A-90F5-C48A41680FB7}" type="pres">
      <dgm:prSet presAssocID="{8EC9ED2A-E34D-46A6-BC0C-42C71E57845F}" presName="thickLine" presStyleLbl="alignNode1" presStyleIdx="6" presStyleCnt="7"/>
      <dgm:spPr/>
    </dgm:pt>
    <dgm:pt modelId="{D4572FDB-A47B-4C2B-8068-6564C8086C73}" type="pres">
      <dgm:prSet presAssocID="{8EC9ED2A-E34D-46A6-BC0C-42C71E57845F}" presName="horz1" presStyleCnt="0"/>
      <dgm:spPr/>
    </dgm:pt>
    <dgm:pt modelId="{F584D4F8-7B4B-4537-A748-63B907836919}" type="pres">
      <dgm:prSet presAssocID="{8EC9ED2A-E34D-46A6-BC0C-42C71E57845F}" presName="tx1" presStyleLbl="revTx" presStyleIdx="6" presStyleCnt="7"/>
      <dgm:spPr/>
    </dgm:pt>
    <dgm:pt modelId="{8D43E471-0188-4BC7-BFA1-1786EE0229B7}" type="pres">
      <dgm:prSet presAssocID="{8EC9ED2A-E34D-46A6-BC0C-42C71E57845F}" presName="vert1" presStyleCnt="0"/>
      <dgm:spPr/>
    </dgm:pt>
  </dgm:ptLst>
  <dgm:cxnLst>
    <dgm:cxn modelId="{BA95E201-BA17-4531-BDC9-65C6E7D7CE9B}" type="presOf" srcId="{ADFA554C-4853-4148-9D4C-7AE9AEF9023F}" destId="{91763BB3-D9AE-4567-A60A-1C94218ABEBC}" srcOrd="0" destOrd="0" presId="urn:microsoft.com/office/officeart/2008/layout/LinedList"/>
    <dgm:cxn modelId="{D5F1DB0A-DB72-40DD-B3A7-3A752386406E}" srcId="{E3321663-F9A8-48C4-9B93-E9AFF4DB8711}" destId="{B448C490-DF67-4908-B051-8BA9D21C65F9}" srcOrd="0" destOrd="0" parTransId="{6A632167-61DD-403E-8C50-7749EF3BBB37}" sibTransId="{FFDAF1FC-B94C-4D4E-8689-C5D006491333}"/>
    <dgm:cxn modelId="{59BBC316-A59A-42DE-ACB7-EADCADEBE5A6}" type="presOf" srcId="{E3321663-F9A8-48C4-9B93-E9AFF4DB8711}" destId="{1E04BA70-6FCB-4A2F-A20D-EAB43D88799E}" srcOrd="0" destOrd="0" presId="urn:microsoft.com/office/officeart/2008/layout/LinedList"/>
    <dgm:cxn modelId="{7A5C8A22-F4E5-4F12-95DE-0724194F84C7}" type="presOf" srcId="{C9681AB9-6806-4099-A511-1909A4A6DC16}" destId="{EC076B34-CE70-4B4A-9046-343CEC094986}" srcOrd="0" destOrd="0" presId="urn:microsoft.com/office/officeart/2008/layout/LinedList"/>
    <dgm:cxn modelId="{740E9C39-679E-43EB-BB1F-BA0484AFC8D1}" type="presOf" srcId="{B448C490-DF67-4908-B051-8BA9D21C65F9}" destId="{9343689B-5F4E-4CDB-ABB2-C513DD978F99}" srcOrd="0" destOrd="0" presId="urn:microsoft.com/office/officeart/2008/layout/LinedList"/>
    <dgm:cxn modelId="{471ED072-53AE-4168-BD55-62614D047F44}" srcId="{E3321663-F9A8-48C4-9B93-E9AFF4DB8711}" destId="{ADFA554C-4853-4148-9D4C-7AE9AEF9023F}" srcOrd="1" destOrd="0" parTransId="{6CEE0C0B-E5B4-4050-8B7E-5DCD42BDCCD2}" sibTransId="{63472521-A955-4E0A-B839-89569BC028A0}"/>
    <dgm:cxn modelId="{4DDE5156-9A34-48F2-8F47-C1254073F65F}" srcId="{E3321663-F9A8-48C4-9B93-E9AFF4DB8711}" destId="{8EC9ED2A-E34D-46A6-BC0C-42C71E57845F}" srcOrd="6" destOrd="0" parTransId="{DF3DC4B6-2618-4DFD-B2D6-56CFEF6499C1}" sibTransId="{B9D9F0CE-AD0C-4BC3-A096-057189A8A536}"/>
    <dgm:cxn modelId="{CB64177C-6564-43CC-A9D5-5E05AC58D74E}" type="presOf" srcId="{4A1690CC-D25B-46E1-85BE-13D19221E3A6}" destId="{263BA444-2953-4070-9383-EAFE148995CA}" srcOrd="0" destOrd="0" presId="urn:microsoft.com/office/officeart/2008/layout/LinedList"/>
    <dgm:cxn modelId="{F572999D-F99D-4412-BBCA-1B2CF80F5BB4}" srcId="{E3321663-F9A8-48C4-9B93-E9AFF4DB8711}" destId="{4A1690CC-D25B-46E1-85BE-13D19221E3A6}" srcOrd="4" destOrd="0" parTransId="{919853CE-E5CC-4C76-9CE4-552388B3B818}" sibTransId="{988F77ED-3531-4BDE-8910-BAA28C09C161}"/>
    <dgm:cxn modelId="{7DC88CA1-BF77-4D02-B9E8-813EDF04F3CA}" srcId="{E3321663-F9A8-48C4-9B93-E9AFF4DB8711}" destId="{CBFF102B-C96E-4411-98D8-7E1FCF1F6FA7}" srcOrd="5" destOrd="0" parTransId="{66CC525D-8EF9-40AF-AA80-75881FE99169}" sibTransId="{C1362604-30FA-4682-A07E-89D3844C80A3}"/>
    <dgm:cxn modelId="{5F3B7DA5-F5C2-43CD-B792-DE098D7EF996}" srcId="{E3321663-F9A8-48C4-9B93-E9AFF4DB8711}" destId="{C9681AB9-6806-4099-A511-1909A4A6DC16}" srcOrd="2" destOrd="0" parTransId="{D80AB7CF-BEFC-4557-BC9C-CF5746C42A35}" sibTransId="{528D5689-F445-4BF4-923A-99201C474C36}"/>
    <dgm:cxn modelId="{F32177B7-1DF2-43C9-9A82-ACAE18E6A09D}" type="presOf" srcId="{CBFF102B-C96E-4411-98D8-7E1FCF1F6FA7}" destId="{F2C2ED1A-9155-4F7B-8095-E9FD9C904598}" srcOrd="0" destOrd="0" presId="urn:microsoft.com/office/officeart/2008/layout/LinedList"/>
    <dgm:cxn modelId="{9BD8D3E6-1795-4D26-9385-18CE2DC57ABE}" type="presOf" srcId="{3135622A-2CDE-4BD4-ACFE-95AB121F8E00}" destId="{2284EC04-28F9-424F-BAE1-64B741F20611}" srcOrd="0" destOrd="0" presId="urn:microsoft.com/office/officeart/2008/layout/LinedList"/>
    <dgm:cxn modelId="{CF6CC3EB-069C-44AB-81CD-1F791CD19300}" type="presOf" srcId="{8EC9ED2A-E34D-46A6-BC0C-42C71E57845F}" destId="{F584D4F8-7B4B-4537-A748-63B907836919}" srcOrd="0" destOrd="0" presId="urn:microsoft.com/office/officeart/2008/layout/LinedList"/>
    <dgm:cxn modelId="{CBCBD3FC-8A10-4B56-83D6-163FD5C3D9DA}" srcId="{E3321663-F9A8-48C4-9B93-E9AFF4DB8711}" destId="{3135622A-2CDE-4BD4-ACFE-95AB121F8E00}" srcOrd="3" destOrd="0" parTransId="{77234BE6-3ECF-42D9-9315-F710E4189358}" sibTransId="{7E906ADB-C051-456E-8E34-CBA13A9639B0}"/>
    <dgm:cxn modelId="{3B1D2E50-A1C1-459C-9B18-C80E3F17A928}" type="presParOf" srcId="{1E04BA70-6FCB-4A2F-A20D-EAB43D88799E}" destId="{9268E9FF-81F1-4353-91E6-FA10901521F1}" srcOrd="0" destOrd="0" presId="urn:microsoft.com/office/officeart/2008/layout/LinedList"/>
    <dgm:cxn modelId="{14628E93-E68D-49B9-8D66-A690EA434392}" type="presParOf" srcId="{1E04BA70-6FCB-4A2F-A20D-EAB43D88799E}" destId="{742A6766-EA84-481F-AA67-E83C37F407C1}" srcOrd="1" destOrd="0" presId="urn:microsoft.com/office/officeart/2008/layout/LinedList"/>
    <dgm:cxn modelId="{1C9DF80C-5D4C-41DE-8333-FA1A97C5EBEF}" type="presParOf" srcId="{742A6766-EA84-481F-AA67-E83C37F407C1}" destId="{9343689B-5F4E-4CDB-ABB2-C513DD978F99}" srcOrd="0" destOrd="0" presId="urn:microsoft.com/office/officeart/2008/layout/LinedList"/>
    <dgm:cxn modelId="{06435E16-A465-4513-910C-ACA01536D8FF}" type="presParOf" srcId="{742A6766-EA84-481F-AA67-E83C37F407C1}" destId="{88E58CD0-9090-4247-97BC-801FE457D84F}" srcOrd="1" destOrd="0" presId="urn:microsoft.com/office/officeart/2008/layout/LinedList"/>
    <dgm:cxn modelId="{7CE825CB-BC78-408A-B2AA-FB56E30AAB35}" type="presParOf" srcId="{1E04BA70-6FCB-4A2F-A20D-EAB43D88799E}" destId="{09C3012E-BF54-401B-BF32-70DB4CF7758B}" srcOrd="2" destOrd="0" presId="urn:microsoft.com/office/officeart/2008/layout/LinedList"/>
    <dgm:cxn modelId="{0CD9A495-D921-45B6-BAEF-51A24E671732}" type="presParOf" srcId="{1E04BA70-6FCB-4A2F-A20D-EAB43D88799E}" destId="{BBF8BB0A-D89C-4B29-BE72-5C6610275281}" srcOrd="3" destOrd="0" presId="urn:microsoft.com/office/officeart/2008/layout/LinedList"/>
    <dgm:cxn modelId="{B14DC007-4AAE-4BBE-AF44-9FC4BB3093D6}" type="presParOf" srcId="{BBF8BB0A-D89C-4B29-BE72-5C6610275281}" destId="{91763BB3-D9AE-4567-A60A-1C94218ABEBC}" srcOrd="0" destOrd="0" presId="urn:microsoft.com/office/officeart/2008/layout/LinedList"/>
    <dgm:cxn modelId="{684A72AE-62AE-49D3-A13C-79E3F47E9232}" type="presParOf" srcId="{BBF8BB0A-D89C-4B29-BE72-5C6610275281}" destId="{E564A3B3-CBFA-42BF-B427-D893F76F966F}" srcOrd="1" destOrd="0" presId="urn:microsoft.com/office/officeart/2008/layout/LinedList"/>
    <dgm:cxn modelId="{BF03F47D-53B6-4387-A717-88533C9419E9}" type="presParOf" srcId="{1E04BA70-6FCB-4A2F-A20D-EAB43D88799E}" destId="{9470846E-C907-47E4-97C9-3C2AFEE7BE24}" srcOrd="4" destOrd="0" presId="urn:microsoft.com/office/officeart/2008/layout/LinedList"/>
    <dgm:cxn modelId="{17388032-F09D-4563-9172-40BC44B98937}" type="presParOf" srcId="{1E04BA70-6FCB-4A2F-A20D-EAB43D88799E}" destId="{4C3EF88F-58B9-43B5-865A-52E5E280836D}" srcOrd="5" destOrd="0" presId="urn:microsoft.com/office/officeart/2008/layout/LinedList"/>
    <dgm:cxn modelId="{DF8B3767-BFA7-419B-B1FD-ED74016FA300}" type="presParOf" srcId="{4C3EF88F-58B9-43B5-865A-52E5E280836D}" destId="{EC076B34-CE70-4B4A-9046-343CEC094986}" srcOrd="0" destOrd="0" presId="urn:microsoft.com/office/officeart/2008/layout/LinedList"/>
    <dgm:cxn modelId="{61C12C2E-0A18-422A-9909-CD034D94331C}" type="presParOf" srcId="{4C3EF88F-58B9-43B5-865A-52E5E280836D}" destId="{33E458C3-C974-4778-8D7C-99FC46D3CFB8}" srcOrd="1" destOrd="0" presId="urn:microsoft.com/office/officeart/2008/layout/LinedList"/>
    <dgm:cxn modelId="{C66207F6-D25D-4AAF-958A-E180FA6A36B8}" type="presParOf" srcId="{1E04BA70-6FCB-4A2F-A20D-EAB43D88799E}" destId="{157ED4CC-D68B-43A2-9269-05A4EFEAA5EF}" srcOrd="6" destOrd="0" presId="urn:microsoft.com/office/officeart/2008/layout/LinedList"/>
    <dgm:cxn modelId="{C22CA77C-6419-477F-B193-827530EE78D0}" type="presParOf" srcId="{1E04BA70-6FCB-4A2F-A20D-EAB43D88799E}" destId="{C4294989-B476-45B9-8F9F-5BCE155974A2}" srcOrd="7" destOrd="0" presId="urn:microsoft.com/office/officeart/2008/layout/LinedList"/>
    <dgm:cxn modelId="{DC796A1C-C790-46A2-9F41-B3F7AFBC8448}" type="presParOf" srcId="{C4294989-B476-45B9-8F9F-5BCE155974A2}" destId="{2284EC04-28F9-424F-BAE1-64B741F20611}" srcOrd="0" destOrd="0" presId="urn:microsoft.com/office/officeart/2008/layout/LinedList"/>
    <dgm:cxn modelId="{812A4EB2-7717-4F22-814D-DA738E7BE4D9}" type="presParOf" srcId="{C4294989-B476-45B9-8F9F-5BCE155974A2}" destId="{27DA2361-84EF-43CA-B899-AE39A2DC5A75}" srcOrd="1" destOrd="0" presId="urn:microsoft.com/office/officeart/2008/layout/LinedList"/>
    <dgm:cxn modelId="{89D3AB96-3C8E-4770-BBAD-80625783C135}" type="presParOf" srcId="{1E04BA70-6FCB-4A2F-A20D-EAB43D88799E}" destId="{9D07B8BB-8F05-4E44-B9A7-AEDF67700AFF}" srcOrd="8" destOrd="0" presId="urn:microsoft.com/office/officeart/2008/layout/LinedList"/>
    <dgm:cxn modelId="{8C5E43A9-1CC4-4A5A-8A79-DF602C621D3D}" type="presParOf" srcId="{1E04BA70-6FCB-4A2F-A20D-EAB43D88799E}" destId="{43CBFAC9-7DF9-46DB-8927-F45F03C4E33F}" srcOrd="9" destOrd="0" presId="urn:microsoft.com/office/officeart/2008/layout/LinedList"/>
    <dgm:cxn modelId="{B6D58B0B-5B18-4E6E-92E2-5AA118BE46E8}" type="presParOf" srcId="{43CBFAC9-7DF9-46DB-8927-F45F03C4E33F}" destId="{263BA444-2953-4070-9383-EAFE148995CA}" srcOrd="0" destOrd="0" presId="urn:microsoft.com/office/officeart/2008/layout/LinedList"/>
    <dgm:cxn modelId="{CFFA8F30-B728-4D7A-A663-0247E10D966F}" type="presParOf" srcId="{43CBFAC9-7DF9-46DB-8927-F45F03C4E33F}" destId="{322BDFD1-BCCA-4E74-A3C9-9600FE565B03}" srcOrd="1" destOrd="0" presId="urn:microsoft.com/office/officeart/2008/layout/LinedList"/>
    <dgm:cxn modelId="{017C904D-CE2F-47EF-AE96-1E2AC2BDA314}" type="presParOf" srcId="{1E04BA70-6FCB-4A2F-A20D-EAB43D88799E}" destId="{98819090-627B-4690-85A6-B9B17F176891}" srcOrd="10" destOrd="0" presId="urn:microsoft.com/office/officeart/2008/layout/LinedList"/>
    <dgm:cxn modelId="{47AD2AFC-5143-4305-8B48-3DAD7BEA3D64}" type="presParOf" srcId="{1E04BA70-6FCB-4A2F-A20D-EAB43D88799E}" destId="{3A9A15CF-2D34-4CDE-A901-180D30C3063D}" srcOrd="11" destOrd="0" presId="urn:microsoft.com/office/officeart/2008/layout/LinedList"/>
    <dgm:cxn modelId="{B314168F-E9DB-4AB3-8C34-21E9B4DA3B02}" type="presParOf" srcId="{3A9A15CF-2D34-4CDE-A901-180D30C3063D}" destId="{F2C2ED1A-9155-4F7B-8095-E9FD9C904598}" srcOrd="0" destOrd="0" presId="urn:microsoft.com/office/officeart/2008/layout/LinedList"/>
    <dgm:cxn modelId="{8D14C384-60CB-496C-80C6-3253C8F8EB36}" type="presParOf" srcId="{3A9A15CF-2D34-4CDE-A901-180D30C3063D}" destId="{A7CF2928-E7F2-49C5-8277-C770A0F11DC6}" srcOrd="1" destOrd="0" presId="urn:microsoft.com/office/officeart/2008/layout/LinedList"/>
    <dgm:cxn modelId="{AD263160-CF60-4DA0-8298-67AD3D42F574}" type="presParOf" srcId="{1E04BA70-6FCB-4A2F-A20D-EAB43D88799E}" destId="{CB207698-610E-449A-90F5-C48A41680FB7}" srcOrd="12" destOrd="0" presId="urn:microsoft.com/office/officeart/2008/layout/LinedList"/>
    <dgm:cxn modelId="{085185D4-BB42-4AA2-ADDC-16B432A9DEF4}" type="presParOf" srcId="{1E04BA70-6FCB-4A2F-A20D-EAB43D88799E}" destId="{D4572FDB-A47B-4C2B-8068-6564C8086C73}" srcOrd="13" destOrd="0" presId="urn:microsoft.com/office/officeart/2008/layout/LinedList"/>
    <dgm:cxn modelId="{2CE90B88-7CC6-45D5-BAF9-E83532E08014}" type="presParOf" srcId="{D4572FDB-A47B-4C2B-8068-6564C8086C73}" destId="{F584D4F8-7B4B-4537-A748-63B907836919}" srcOrd="0" destOrd="0" presId="urn:microsoft.com/office/officeart/2008/layout/LinedList"/>
    <dgm:cxn modelId="{BFE03108-DDA2-49CA-8B74-5D5EA1A4F547}" type="presParOf" srcId="{D4572FDB-A47B-4C2B-8068-6564C8086C73}" destId="{8D43E471-0188-4BC7-BFA1-1786EE0229B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8E9FF-81F1-4353-91E6-FA10901521F1}">
      <dsp:nvSpPr>
        <dsp:cNvPr id="0" name=""/>
        <dsp:cNvSpPr/>
      </dsp:nvSpPr>
      <dsp:spPr>
        <a:xfrm>
          <a:off x="0" y="462"/>
          <a:ext cx="350549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43689B-5F4E-4CDB-ABB2-C513DD978F99}">
      <dsp:nvSpPr>
        <dsp:cNvPr id="0" name=""/>
        <dsp:cNvSpPr/>
      </dsp:nvSpPr>
      <dsp:spPr>
        <a:xfrm>
          <a:off x="0" y="462"/>
          <a:ext cx="3505494" cy="54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Introduction to the Regulation</a:t>
          </a:r>
        </a:p>
      </dsp:txBody>
      <dsp:txXfrm>
        <a:off x="0" y="462"/>
        <a:ext cx="3505494" cy="540642"/>
      </dsp:txXfrm>
    </dsp:sp>
    <dsp:sp modelId="{09C3012E-BF54-401B-BF32-70DB4CF7758B}">
      <dsp:nvSpPr>
        <dsp:cNvPr id="0" name=""/>
        <dsp:cNvSpPr/>
      </dsp:nvSpPr>
      <dsp:spPr>
        <a:xfrm>
          <a:off x="0" y="541104"/>
          <a:ext cx="350549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763BB3-D9AE-4567-A60A-1C94218ABEBC}">
      <dsp:nvSpPr>
        <dsp:cNvPr id="0" name=""/>
        <dsp:cNvSpPr/>
      </dsp:nvSpPr>
      <dsp:spPr>
        <a:xfrm>
          <a:off x="0" y="541104"/>
          <a:ext cx="3505494" cy="54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Setting Requirements </a:t>
          </a:r>
        </a:p>
      </dsp:txBody>
      <dsp:txXfrm>
        <a:off x="0" y="541104"/>
        <a:ext cx="3505494" cy="540642"/>
      </dsp:txXfrm>
    </dsp:sp>
    <dsp:sp modelId="{9470846E-C907-47E4-97C9-3C2AFEE7BE24}">
      <dsp:nvSpPr>
        <dsp:cNvPr id="0" name=""/>
        <dsp:cNvSpPr/>
      </dsp:nvSpPr>
      <dsp:spPr>
        <a:xfrm>
          <a:off x="0" y="1081746"/>
          <a:ext cx="350549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076B34-CE70-4B4A-9046-343CEC094986}">
      <dsp:nvSpPr>
        <dsp:cNvPr id="0" name=""/>
        <dsp:cNvSpPr/>
      </dsp:nvSpPr>
      <dsp:spPr>
        <a:xfrm>
          <a:off x="0" y="1081746"/>
          <a:ext cx="3505494" cy="54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Person-Centered Service Plan Requirements</a:t>
          </a:r>
        </a:p>
      </dsp:txBody>
      <dsp:txXfrm>
        <a:off x="0" y="1081746"/>
        <a:ext cx="3505494" cy="540642"/>
      </dsp:txXfrm>
    </dsp:sp>
    <dsp:sp modelId="{157ED4CC-D68B-43A2-9269-05A4EFEAA5EF}">
      <dsp:nvSpPr>
        <dsp:cNvPr id="0" name=""/>
        <dsp:cNvSpPr/>
      </dsp:nvSpPr>
      <dsp:spPr>
        <a:xfrm>
          <a:off x="0" y="1622388"/>
          <a:ext cx="350549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84EC04-28F9-424F-BAE1-64B741F20611}">
      <dsp:nvSpPr>
        <dsp:cNvPr id="0" name=""/>
        <dsp:cNvSpPr/>
      </dsp:nvSpPr>
      <dsp:spPr>
        <a:xfrm>
          <a:off x="0" y="1622388"/>
          <a:ext cx="3505494" cy="54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Community Integration  </a:t>
          </a:r>
        </a:p>
      </dsp:txBody>
      <dsp:txXfrm>
        <a:off x="0" y="1622388"/>
        <a:ext cx="3505494" cy="540642"/>
      </dsp:txXfrm>
    </dsp:sp>
    <dsp:sp modelId="{9D07B8BB-8F05-4E44-B9A7-AEDF67700AFF}">
      <dsp:nvSpPr>
        <dsp:cNvPr id="0" name=""/>
        <dsp:cNvSpPr/>
      </dsp:nvSpPr>
      <dsp:spPr>
        <a:xfrm>
          <a:off x="0" y="2163030"/>
          <a:ext cx="350549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3BA444-2953-4070-9383-EAFE148995CA}">
      <dsp:nvSpPr>
        <dsp:cNvPr id="0" name=""/>
        <dsp:cNvSpPr/>
      </dsp:nvSpPr>
      <dsp:spPr>
        <a:xfrm>
          <a:off x="0" y="2163030"/>
          <a:ext cx="3505494" cy="54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Examples</a:t>
          </a:r>
        </a:p>
      </dsp:txBody>
      <dsp:txXfrm>
        <a:off x="0" y="2163030"/>
        <a:ext cx="3505494" cy="540642"/>
      </dsp:txXfrm>
    </dsp:sp>
    <dsp:sp modelId="{98819090-627B-4690-85A6-B9B17F176891}">
      <dsp:nvSpPr>
        <dsp:cNvPr id="0" name=""/>
        <dsp:cNvSpPr/>
      </dsp:nvSpPr>
      <dsp:spPr>
        <a:xfrm>
          <a:off x="0" y="2703672"/>
          <a:ext cx="350549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C2ED1A-9155-4F7B-8095-E9FD9C904598}">
      <dsp:nvSpPr>
        <dsp:cNvPr id="0" name=""/>
        <dsp:cNvSpPr/>
      </dsp:nvSpPr>
      <dsp:spPr>
        <a:xfrm>
          <a:off x="0" y="2703672"/>
          <a:ext cx="3505494" cy="54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Statewide Transition Plan</a:t>
          </a:r>
        </a:p>
      </dsp:txBody>
      <dsp:txXfrm>
        <a:off x="0" y="2703672"/>
        <a:ext cx="3505494" cy="540642"/>
      </dsp:txXfrm>
    </dsp:sp>
    <dsp:sp modelId="{CB207698-610E-449A-90F5-C48A41680FB7}">
      <dsp:nvSpPr>
        <dsp:cNvPr id="0" name=""/>
        <dsp:cNvSpPr/>
      </dsp:nvSpPr>
      <dsp:spPr>
        <a:xfrm>
          <a:off x="0" y="3244314"/>
          <a:ext cx="350549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84D4F8-7B4B-4537-A748-63B907836919}">
      <dsp:nvSpPr>
        <dsp:cNvPr id="0" name=""/>
        <dsp:cNvSpPr/>
      </dsp:nvSpPr>
      <dsp:spPr>
        <a:xfrm>
          <a:off x="0" y="3244314"/>
          <a:ext cx="3505494" cy="54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Update on the Regulation</a:t>
          </a:r>
        </a:p>
      </dsp:txBody>
      <dsp:txXfrm>
        <a:off x="0" y="3244314"/>
        <a:ext cx="3505494" cy="5406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4C619-1761-4150-BD95-1ADF852FB0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936" y="5367033"/>
            <a:ext cx="6954235" cy="709249"/>
          </a:xfrm>
        </p:spPr>
        <p:txBody>
          <a:bodyPr anchor="b">
            <a:normAutofit/>
          </a:bodyPr>
          <a:lstStyle>
            <a:lvl1pPr algn="l"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AB7441-AD4E-4F13-9FAD-E4A37B7D91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936" y="6047335"/>
            <a:ext cx="6954235" cy="46380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541FAD7-E9E4-4081-8DB3-BE66FE945D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145" y="5483498"/>
            <a:ext cx="3956312" cy="902210"/>
          </a:xfrm>
          <a:prstGeom prst="rect">
            <a:avLst/>
          </a:prstGeom>
        </p:spPr>
      </p:pic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CA9E8D5E-6CB0-42A4-9C78-60FF626EF3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00601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70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5907217-0406-4A3C-ACAB-9030E07ED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19" y="2012949"/>
            <a:ext cx="6729009" cy="38163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C3AFE71-1B77-471D-8E0E-F16A14C62C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70104" y="1586751"/>
            <a:ext cx="4521896" cy="5271249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751AEC-ADAA-4EFA-A172-4F1EF51C6620}"/>
              </a:ext>
            </a:extLst>
          </p:cNvPr>
          <p:cNvSpPr/>
          <p:nvPr userDrawn="1"/>
        </p:nvSpPr>
        <p:spPr>
          <a:xfrm>
            <a:off x="0" y="0"/>
            <a:ext cx="12192000" cy="15867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4DA51C9-D9F8-498A-81A8-DE033E645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20" y="518738"/>
            <a:ext cx="11288560" cy="5492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2CF557B9-E6EE-4C85-AE8A-10579683D9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5" y="6038519"/>
            <a:ext cx="2417874" cy="55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47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BA8A6A1-D7FD-4814-9AA6-C556BAE53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0" y="2051049"/>
            <a:ext cx="11288560" cy="37655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C1CAE3-942F-49ED-ABF3-2044D1150318}"/>
              </a:ext>
            </a:extLst>
          </p:cNvPr>
          <p:cNvSpPr/>
          <p:nvPr userDrawn="1"/>
        </p:nvSpPr>
        <p:spPr>
          <a:xfrm>
            <a:off x="0" y="0"/>
            <a:ext cx="12192000" cy="15867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9E416AF-11A8-4B5A-9861-FB8C987A0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20" y="518738"/>
            <a:ext cx="11288560" cy="5492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1E090750-F76B-479F-89DA-10DD48B28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45" y="6038519"/>
            <a:ext cx="2417874" cy="55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29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4F11D3B-A2BB-4361-8692-0A418C1F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2868" y="2063749"/>
            <a:ext cx="5647412" cy="37401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0D43D2-C00D-4EDC-A0A6-4A796350AACC}"/>
              </a:ext>
            </a:extLst>
          </p:cNvPr>
          <p:cNvSpPr/>
          <p:nvPr userDrawn="1"/>
        </p:nvSpPr>
        <p:spPr>
          <a:xfrm>
            <a:off x="0" y="1068013"/>
            <a:ext cx="5260932" cy="57899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B1D1DD48-2F80-4FF9-9E59-2B79258FCE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9100" y="2063750"/>
            <a:ext cx="5257800" cy="430212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30D34A-5F71-4C10-8DD9-B7CF309928C4}"/>
              </a:ext>
            </a:extLst>
          </p:cNvPr>
          <p:cNvSpPr/>
          <p:nvPr userDrawn="1"/>
        </p:nvSpPr>
        <p:spPr>
          <a:xfrm>
            <a:off x="0" y="0"/>
            <a:ext cx="12192000" cy="15867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CF62A01-2BCD-4541-9C4D-F91D56403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20" y="518738"/>
            <a:ext cx="11288560" cy="5492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7FF6005-92EA-461D-B885-091E595583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45" y="6038519"/>
            <a:ext cx="2417874" cy="55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4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4F11D3B-A2BB-4361-8692-0A418C1F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668" y="518739"/>
            <a:ext cx="5647412" cy="53613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0D43D2-C00D-4EDC-A0A6-4A796350AACC}"/>
              </a:ext>
            </a:extLst>
          </p:cNvPr>
          <p:cNvSpPr/>
          <p:nvPr userDrawn="1"/>
        </p:nvSpPr>
        <p:spPr>
          <a:xfrm>
            <a:off x="0" y="1"/>
            <a:ext cx="526093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CF62A01-2BCD-4541-9C4D-F91D56403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20" y="518738"/>
            <a:ext cx="4386980" cy="16783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126B692-BD24-46FF-A1BE-42D04AE2166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1720" y="2487238"/>
            <a:ext cx="4386980" cy="387863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2272B91-62B0-464E-9AF3-BB012A18F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45" y="6038519"/>
            <a:ext cx="2417874" cy="55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46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D0D43D2-C00D-4EDC-A0A6-4A796350AACC}"/>
              </a:ext>
            </a:extLst>
          </p:cNvPr>
          <p:cNvSpPr/>
          <p:nvPr userDrawn="1"/>
        </p:nvSpPr>
        <p:spPr>
          <a:xfrm>
            <a:off x="6931068" y="0"/>
            <a:ext cx="526093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B4EF4CA-1D8B-4F70-86FF-73DDDA203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5" y="6038519"/>
            <a:ext cx="2417874" cy="55138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3BFA67B-8CFB-4D94-BC54-A4341AEED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68" y="2197099"/>
            <a:ext cx="5647412" cy="36449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7543392-653F-4795-9D86-D939E45B3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68" y="479394"/>
            <a:ext cx="5647412" cy="167836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1D72D69-FC2E-4E29-A05B-A52F8B2C8F5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398620" y="479394"/>
            <a:ext cx="4386980" cy="588648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3177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CA6CAE-543D-4647-9668-B46807E3E7C0}"/>
              </a:ext>
            </a:extLst>
          </p:cNvPr>
          <p:cNvSpPr/>
          <p:nvPr userDrawn="1"/>
        </p:nvSpPr>
        <p:spPr>
          <a:xfrm>
            <a:off x="6976213" y="-1"/>
            <a:ext cx="5215787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F5C8DD1-3312-485F-992D-F2EBB0F1D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068" y="2076448"/>
            <a:ext cx="5260932" cy="3740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13377052-EB51-47D3-992F-93DB4DAA41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56645" y="2076449"/>
            <a:ext cx="5257800" cy="4302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177EDA-D594-41BB-A8ED-27AF29F53C72}"/>
              </a:ext>
            </a:extLst>
          </p:cNvPr>
          <p:cNvSpPr/>
          <p:nvPr userDrawn="1"/>
        </p:nvSpPr>
        <p:spPr>
          <a:xfrm>
            <a:off x="0" y="0"/>
            <a:ext cx="12192000" cy="15867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D42B59E-68A4-42DC-9F80-CC3B9F41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20" y="518738"/>
            <a:ext cx="11288560" cy="54927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E968ED59-E778-4927-8257-3314BA822B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5" y="6038519"/>
            <a:ext cx="2417874" cy="55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46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63635B-C757-4AFE-B15F-FDBDD9EEB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2868" y="2038349"/>
            <a:ext cx="5647412" cy="43021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BFAD42-E612-4529-9227-D98E92042424}"/>
              </a:ext>
            </a:extLst>
          </p:cNvPr>
          <p:cNvSpPr/>
          <p:nvPr userDrawn="1"/>
        </p:nvSpPr>
        <p:spPr>
          <a:xfrm>
            <a:off x="0" y="1586751"/>
            <a:ext cx="5260932" cy="52712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5DFC965B-2003-45AD-8220-2964CA8EFE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9100" y="2038350"/>
            <a:ext cx="5257800" cy="4302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FAA68B-0ADA-416D-A2AF-2503975773E4}"/>
              </a:ext>
            </a:extLst>
          </p:cNvPr>
          <p:cNvSpPr/>
          <p:nvPr userDrawn="1"/>
        </p:nvSpPr>
        <p:spPr>
          <a:xfrm>
            <a:off x="0" y="0"/>
            <a:ext cx="12192000" cy="15867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8911CE4-579D-4A1B-B313-CF6F8E1A3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20" y="518738"/>
            <a:ext cx="11288560" cy="54927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F185E6-4C85-474B-97B7-9FED06CB6D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45" y="6038519"/>
            <a:ext cx="2417874" cy="55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13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4F11D3B-A2BB-4361-8692-0A418C1F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68" y="2197099"/>
            <a:ext cx="5647412" cy="36449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0D43D2-C00D-4EDC-A0A6-4A796350AACC}"/>
              </a:ext>
            </a:extLst>
          </p:cNvPr>
          <p:cNvSpPr/>
          <p:nvPr userDrawn="1"/>
        </p:nvSpPr>
        <p:spPr>
          <a:xfrm>
            <a:off x="6931068" y="0"/>
            <a:ext cx="5260932" cy="68713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CF62A01-2BCD-4541-9C4D-F91D56403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68" y="479394"/>
            <a:ext cx="5647412" cy="167836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126B692-BD24-46FF-A1BE-42D04AE2166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398620" y="479394"/>
            <a:ext cx="4386980" cy="588648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03E37F5-B382-4997-9F71-C09CBBEBAB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5" y="6038519"/>
            <a:ext cx="2417874" cy="55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36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4F11D3B-A2BB-4361-8692-0A418C1F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668" y="518738"/>
            <a:ext cx="5647412" cy="58471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0D43D2-C00D-4EDC-A0A6-4A796350AACC}"/>
              </a:ext>
            </a:extLst>
          </p:cNvPr>
          <p:cNvSpPr/>
          <p:nvPr userDrawn="1"/>
        </p:nvSpPr>
        <p:spPr>
          <a:xfrm>
            <a:off x="0" y="1"/>
            <a:ext cx="526093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CF62A01-2BCD-4541-9C4D-F91D56403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20" y="518738"/>
            <a:ext cx="4386980" cy="16783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126B692-BD24-46FF-A1BE-42D04AE2166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1720" y="2487238"/>
            <a:ext cx="4386980" cy="387863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79C7E2C0-DA2C-4ECF-BA5F-68CCF07FC0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45" y="6038519"/>
            <a:ext cx="2417874" cy="55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26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ACBC076-E11F-4E07-BF3C-B3967BD290B2}"/>
              </a:ext>
            </a:extLst>
          </p:cNvPr>
          <p:cNvSpPr/>
          <p:nvPr userDrawn="1"/>
        </p:nvSpPr>
        <p:spPr>
          <a:xfrm>
            <a:off x="6976213" y="-1"/>
            <a:ext cx="5215787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EC2D93-7B36-4B5C-8C7A-77EB164B6A9B}"/>
              </a:ext>
            </a:extLst>
          </p:cNvPr>
          <p:cNvSpPr/>
          <p:nvPr userDrawn="1"/>
        </p:nvSpPr>
        <p:spPr>
          <a:xfrm>
            <a:off x="0" y="0"/>
            <a:ext cx="12192000" cy="15867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C721C8-B1A0-44C2-A2C6-952CC548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20" y="518738"/>
            <a:ext cx="11288560" cy="5492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3B15EA-EEEF-4CEE-BB15-6BFE327F1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068" y="2190748"/>
            <a:ext cx="5260932" cy="36766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EF919294-0D3E-45C4-90C8-E17E3861AE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56645" y="2190749"/>
            <a:ext cx="5257800" cy="4302125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9ADF0EE-7135-44ED-8FFF-78CD2444D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5" y="6038519"/>
            <a:ext cx="2417874" cy="55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89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a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12584F5-0E68-47EC-9914-4F57CE2EE0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0" name="Picture Placeholder 23">
            <a:extLst>
              <a:ext uri="{FF2B5EF4-FFF2-40B4-BE49-F238E27FC236}">
                <a16:creationId xmlns:a16="http://schemas.microsoft.com/office/drawing/2014/main" id="{20928731-D17A-41D7-A61E-B5DCBD2CF17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308599" y="0"/>
            <a:ext cx="3505201" cy="6858000"/>
          </a:xfrm>
          <a:blipFill>
            <a:blip r:embed="rId2"/>
            <a:stretch>
              <a:fillRect/>
            </a:stretch>
          </a:blipFill>
          <a:ln>
            <a:noFill/>
          </a:ln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77432-49F8-4AE4-96D7-62C939EF0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753" y="651280"/>
            <a:ext cx="4921420" cy="147712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7D207D3-2FDA-4237-941E-6FC5E52C6CA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24753" y="2315969"/>
            <a:ext cx="4921420" cy="35166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3" name="Picture 5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23184D-6A0D-4806-9189-D2C4DB34B0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5" y="6038519"/>
            <a:ext cx="2417874" cy="55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75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a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12584F5-0E68-47EC-9914-4F57CE2EE0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2"/>
            <a:ext cx="6096000" cy="68580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0" name="Picture Placeholder 23">
            <a:extLst>
              <a:ext uri="{FF2B5EF4-FFF2-40B4-BE49-F238E27FC236}">
                <a16:creationId xmlns:a16="http://schemas.microsoft.com/office/drawing/2014/main" id="{20928731-D17A-41D7-A61E-B5DCBD2CF17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0800000">
            <a:off x="3048000" y="0"/>
            <a:ext cx="3505201" cy="6858000"/>
          </a:xfrm>
          <a:blipFill>
            <a:blip r:embed="rId2"/>
            <a:stretch>
              <a:fillRect/>
            </a:stretch>
          </a:blipFill>
          <a:ln>
            <a:noFill/>
          </a:ln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77432-49F8-4AE4-96D7-62C939EF0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653" y="651280"/>
            <a:ext cx="4921420" cy="147712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7D207D3-2FDA-4237-941E-6FC5E52C6CA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74653" y="2315969"/>
            <a:ext cx="4921420" cy="35166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BAE5C05A-5975-4552-BDCC-65D8B4EB9F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45" y="6038519"/>
            <a:ext cx="2417874" cy="55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64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0B11C-8C59-4B28-BFE9-9758585D3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0" y="1485901"/>
            <a:ext cx="11288560" cy="4394200"/>
          </a:xfrm>
        </p:spPr>
        <p:txBody>
          <a:bodyPr/>
          <a:lstStyle>
            <a:lvl1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lvl1pPr>
            <a:lvl2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lvl2pPr>
            <a:lvl3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lvl3pPr>
            <a:lvl4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lvl4pPr>
            <a:lvl5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021DD2-DE50-4CAC-8125-C098D342B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20" y="518738"/>
            <a:ext cx="11288560" cy="5492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25F30A8B-CB02-43D2-8775-5F6D9A757A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45" y="6038519"/>
            <a:ext cx="2417874" cy="55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44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0B11C-8C59-4B28-BFE9-9758585D3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59" y="3132438"/>
            <a:ext cx="2417874" cy="26663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021DD2-DE50-4CAC-8125-C098D342B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20" y="518738"/>
            <a:ext cx="11288560" cy="5492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25F30A8B-CB02-43D2-8775-5F6D9A757A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45" y="6038519"/>
            <a:ext cx="2417874" cy="55138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AE088F-BB96-45C3-8B37-5DF29D56942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53559" y="1464816"/>
            <a:ext cx="2417874" cy="1445681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DFBD8F0-3AEA-42F5-8635-AE54E67A67D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471605" y="3132438"/>
            <a:ext cx="2417874" cy="26663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5FA39E-D822-41AE-A3D9-233E5BCA394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471605" y="1464816"/>
            <a:ext cx="2417874" cy="1445681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6A9824-761D-413C-A4C3-580499895FA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8235" y="3132438"/>
            <a:ext cx="2417874" cy="26663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F72C8C-83B0-4A3D-A864-E12A4BDEA9D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8235" y="1464816"/>
            <a:ext cx="2417874" cy="1445681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BCFE490-330C-4888-9475-CFBCDBD4FF3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884865" y="3132438"/>
            <a:ext cx="2417874" cy="26663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F678121-D29C-4B95-86BD-17C020A8C5B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884865" y="1464816"/>
            <a:ext cx="2417874" cy="1445681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32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E021DD2-DE50-4CAC-8125-C098D342B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20" y="518738"/>
            <a:ext cx="11288560" cy="5492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25F30A8B-CB02-43D2-8775-5F6D9A757A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45" y="6038519"/>
            <a:ext cx="2417874" cy="55138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6A9824-761D-413C-A4C3-580499895FA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89262" y="3132438"/>
            <a:ext cx="5062796" cy="26663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F72C8C-83B0-4A3D-A864-E12A4BDEA9D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89262" y="1464816"/>
            <a:ext cx="5062796" cy="1445681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BCFE490-330C-4888-9475-CFBCDBD4FF3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39943" y="3132438"/>
            <a:ext cx="5062796" cy="26663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F678121-D29C-4B95-86BD-17C020A8C5B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39943" y="1464816"/>
            <a:ext cx="5062796" cy="1445681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40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0B11C-8C59-4B28-BFE9-9758585D3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2306" y="2025649"/>
            <a:ext cx="6737974" cy="37909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4173416-48A0-4091-950F-E113686D81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586751"/>
            <a:ext cx="4521896" cy="5271249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046A04-F158-41CA-A275-4EC2100E5B63}"/>
              </a:ext>
            </a:extLst>
          </p:cNvPr>
          <p:cNvSpPr/>
          <p:nvPr userDrawn="1"/>
        </p:nvSpPr>
        <p:spPr>
          <a:xfrm>
            <a:off x="0" y="0"/>
            <a:ext cx="12192000" cy="15867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021DD2-DE50-4CAC-8125-C098D342B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20" y="518738"/>
            <a:ext cx="11288560" cy="5492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CA951B-3D64-46F4-A1B3-ADD6B7558F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45" y="6038519"/>
            <a:ext cx="2417874" cy="55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71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4046A04-F158-41CA-A275-4EC2100E5B63}"/>
              </a:ext>
            </a:extLst>
          </p:cNvPr>
          <p:cNvSpPr/>
          <p:nvPr userDrawn="1"/>
        </p:nvSpPr>
        <p:spPr>
          <a:xfrm>
            <a:off x="0" y="0"/>
            <a:ext cx="12192000" cy="15867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021DD2-DE50-4CAC-8125-C098D342B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20" y="518738"/>
            <a:ext cx="11288560" cy="5492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CA951B-3D64-46F4-A1B3-ADD6B7558F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45" y="6038519"/>
            <a:ext cx="2417874" cy="55138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C1FE60-42BB-4439-A98E-82D8182F5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59" y="3357332"/>
            <a:ext cx="2417874" cy="24414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9C7B9D-8BCD-4472-A24E-A99C3A3F11F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53559" y="1957642"/>
            <a:ext cx="2417874" cy="120340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705587F-6EA2-4010-B83C-6A775595642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471605" y="3357332"/>
            <a:ext cx="2417874" cy="24414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37C0078-11EB-43AA-BE3A-82CB4809917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471605" y="1957642"/>
            <a:ext cx="2417874" cy="120340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865F872-EE06-4EC7-B162-425F3E1A99E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8235" y="3357332"/>
            <a:ext cx="2417874" cy="24414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AAD29C4-DE8D-43DC-B2A9-46C13DA1642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8235" y="1957642"/>
            <a:ext cx="2417874" cy="120340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DADE35B-FEC6-48C7-B1AB-76E4C262068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884865" y="3357332"/>
            <a:ext cx="2417874" cy="24414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27DD6C8-0CE2-494D-929B-7CAC021464B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884865" y="1957642"/>
            <a:ext cx="2417874" cy="120340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489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4046A04-F158-41CA-A275-4EC2100E5B63}"/>
              </a:ext>
            </a:extLst>
          </p:cNvPr>
          <p:cNvSpPr/>
          <p:nvPr userDrawn="1"/>
        </p:nvSpPr>
        <p:spPr>
          <a:xfrm>
            <a:off x="0" y="0"/>
            <a:ext cx="12192000" cy="15867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021DD2-DE50-4CAC-8125-C098D342B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20" y="518738"/>
            <a:ext cx="11288560" cy="5492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CA951B-3D64-46F4-A1B3-ADD6B7558F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45" y="6038519"/>
            <a:ext cx="2417874" cy="55138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061A2E9-5E80-45D9-83C5-13C7AEE6C91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89262" y="3523056"/>
            <a:ext cx="5062796" cy="23273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8AD6C93-CD7A-43E1-8567-92435A76FAF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89262" y="2032988"/>
            <a:ext cx="5062796" cy="1261849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DF6B368-E220-4EE7-A45C-5C653CD71E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39943" y="3523056"/>
            <a:ext cx="5062796" cy="23273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EB9ABAD-3FDE-4067-B800-A5BDAFF01E0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39943" y="2032988"/>
            <a:ext cx="5062796" cy="1261849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48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36C0C3-0A64-4F14-B8A4-428F97A48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54C522-F092-4437-BCC4-32ABDB324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509EC-364D-4642-B034-58E3CE1997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E666D59-A160-4ACD-85EF-6EB00342DD7F}" type="datetimeFigureOut">
              <a:rPr lang="en-US" smtClean="0"/>
              <a:pPr/>
              <a:t>11/10/2022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8E9B8-DE65-41CA-9372-E712C0B13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2A1E-AAC3-4DA9-B584-76FF1E91A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F4917-67D7-4DC9-8917-1E256F052A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215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0" r:id="rId4"/>
    <p:sldLayoutId id="2147483664" r:id="rId5"/>
    <p:sldLayoutId id="2147483665" r:id="rId6"/>
    <p:sldLayoutId id="2147483663" r:id="rId7"/>
    <p:sldLayoutId id="2147483666" r:id="rId8"/>
    <p:sldLayoutId id="2147483667" r:id="rId9"/>
    <p:sldLayoutId id="2147483651" r:id="rId10"/>
    <p:sldLayoutId id="2147483652" r:id="rId11"/>
    <p:sldLayoutId id="2147483653" r:id="rId12"/>
    <p:sldLayoutId id="2147483659" r:id="rId13"/>
    <p:sldLayoutId id="2147483660" r:id="rId14"/>
    <p:sldLayoutId id="2147483654" r:id="rId15"/>
    <p:sldLayoutId id="2147483655" r:id="rId16"/>
    <p:sldLayoutId id="2147483662" r:id="rId17"/>
    <p:sldLayoutId id="2147483661" r:id="rId18"/>
    <p:sldLayoutId id="214748365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2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ehabinkmag.com/2021/06/16/towards-inclusive-rehabilitation-research-for-people-labelled-with-intellectual-and-developmental-disabilities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s://www.hhs.nd.gov/sites/www/files/documents/DHS%20Legacy/nd-approved-statewide-transition-plan-ada.pdf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familysearch.org/wiki/en/Help:Wiki_University--Image_&amp;_PDF_Approva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corchid/31197435445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yxtruth.com/2019/10/14/i-can-tell-people-what-should-be-important/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image/404359/grocery-shopping-and-smartphone" TargetMode="External"/><Relationship Id="rId2" Type="http://schemas.openxmlformats.org/officeDocument/2006/relationships/image" Target="../media/image51.1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bie.photography/office/slides/blank_notices.htm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ndabergnow.com/2020/05/15/seniors-can-connect-through-smart-phones/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gcc02.safelinks.protection.outlook.com/?url=https%3A%2F%2Fwww.medicaid.gov%2Fmedicaid%2Fhome-community-based-services%2Findex.html&amp;data=05%7C01%7Cereiner%40nd.gov%7C3836f575085e4a93902608daab951954%7C2dea0464da514a88bae2b3db94bc0c54%7C0%7C0%7C638010954137268120%7CUnknown%7CTWFpbGZsb3d8eyJWIjoiMC4wLjAwMDAiLCJQIjoiV2luMzIiLCJBTiI6Ik1haWwiLCJXVCI6Mn0%3D%7C3000%7C%7C%7C&amp;sdata=ynFxq5RilISh15vLXofeadT9pB4fykfo1aBfrGvyPG0%3D&amp;reserved=0" TargetMode="External"/><Relationship Id="rId2" Type="http://schemas.openxmlformats.org/officeDocument/2006/relationships/hyperlink" Target="https://www.hhs.nd.gov/human-services/hcbs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youtu.be/OYFarI7aVVY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publica.org/article/the-10-most-common-nursing-home-violations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insauga.com/house-of-the-week-13-mil-lakeview-home-with-simple-modern-interior/" TargetMode="Externa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societyfoundations.org/voices/young-people-disabilities-africa-challenge-status-quo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pixnio.com/people/female-women/portrait-of-elderly-woman-in-kitchen-pictured-while-preparing-a-meal" TargetMode="Externa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hyperlink" Target="https://press.rebus.community/introductiontocommunitypsychology/chapter/history-of-community-psychology/" TargetMode="External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hyperlink" Target="https://disabilityvisibilityproject.com/2020/06/07/freedom-for-some-is-not-freedom-for-all/" TargetMode="External"/><Relationship Id="rId5" Type="http://schemas.openxmlformats.org/officeDocument/2006/relationships/image" Target="../media/image22.svg"/><Relationship Id="rId10" Type="http://schemas.openxmlformats.org/officeDocument/2006/relationships/image" Target="../media/image27.jp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hyperlink" Target="https://policyoptions.irpp.org/magazines/policy-challenges-for-2020/integrating-care-for-seniors-living-at-home/" TargetMode="External"/><Relationship Id="rId5" Type="http://schemas.openxmlformats.org/officeDocument/2006/relationships/image" Target="../media/image31.svg"/><Relationship Id="rId10" Type="http://schemas.openxmlformats.org/officeDocument/2006/relationships/image" Target="../media/image36.jp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EFE14-328E-41BF-9896-14FFBF5DF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936" y="5006017"/>
            <a:ext cx="6954235" cy="1070265"/>
          </a:xfrm>
        </p:spPr>
        <p:txBody>
          <a:bodyPr>
            <a:normAutofit fontScale="90000"/>
          </a:bodyPr>
          <a:lstStyle/>
          <a:p>
            <a:r>
              <a:rPr lang="en-US" dirty="0"/>
              <a:t>HCBS Statewide Transition Plan Update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3F45C4-8F27-4B2E-8F5D-071EF54A1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936" y="6047335"/>
            <a:ext cx="6954235" cy="741091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Aging Services, Medical Services, and Developmental Disabilities </a:t>
            </a:r>
          </a:p>
          <a:p>
            <a:r>
              <a:rPr lang="en-US" b="1" dirty="0"/>
              <a:t>November 16 &amp; 17 2022</a:t>
            </a:r>
          </a:p>
        </p:txBody>
      </p:sp>
      <p:pic>
        <p:nvPicPr>
          <p:cNvPr id="16" name="Picture Placeholder 15" descr="A group of people smiling&#10;&#10;Description automatically generated with medium confidence">
            <a:extLst>
              <a:ext uri="{FF2B5EF4-FFF2-40B4-BE49-F238E27FC236}">
                <a16:creationId xmlns:a16="http://schemas.microsoft.com/office/drawing/2014/main" id="{0CA7E5BB-F9BD-4466-B256-6C99B18621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9893" b="198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3709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9A03FA-2313-43EF-B9DD-CE001B7AD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579" y="248479"/>
            <a:ext cx="6422849" cy="15604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Person-Centered Planning Requirements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5F4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E10D9E4-9B84-48DB-B039-F081A6B430E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258417" y="248478"/>
            <a:ext cx="4114799" cy="6380922"/>
          </a:xfrm>
          <a:prstGeom prst="rect">
            <a:avLst/>
          </a:prstGeom>
          <a:effectLst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85587E-7A57-4CA0-A0F9-039BE6E81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581" y="1808924"/>
            <a:ext cx="6422848" cy="441489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Individual to leads the process</a:t>
            </a:r>
          </a:p>
          <a:p>
            <a:r>
              <a:rPr lang="en-US" sz="2200" dirty="0">
                <a:solidFill>
                  <a:schemeClr val="tx1"/>
                </a:solidFill>
              </a:rPr>
              <a:t>Includes selected family members, friends, &amp; others </a:t>
            </a:r>
          </a:p>
          <a:p>
            <a:r>
              <a:rPr lang="en-US" sz="2200" dirty="0">
                <a:solidFill>
                  <a:schemeClr val="tx1"/>
                </a:solidFill>
              </a:rPr>
              <a:t>Reflects strengths, cultural considerations preferences, goals &amp; desired outcomes</a:t>
            </a:r>
          </a:p>
          <a:p>
            <a:r>
              <a:rPr lang="en-US" sz="2200" dirty="0">
                <a:solidFill>
                  <a:schemeClr val="tx1"/>
                </a:solidFill>
              </a:rPr>
              <a:t>Reflects support needs &amp; mitigate risks, including emergency back-up plans</a:t>
            </a:r>
          </a:p>
          <a:p>
            <a:r>
              <a:rPr lang="en-US" sz="2200" dirty="0">
                <a:solidFill>
                  <a:schemeClr val="tx1"/>
                </a:solidFill>
              </a:rPr>
              <a:t>Reflect paid &amp; unpaid services, including natural supports</a:t>
            </a:r>
          </a:p>
          <a:p>
            <a:r>
              <a:rPr lang="en-US" sz="2200" dirty="0">
                <a:solidFill>
                  <a:schemeClr val="tx1"/>
                </a:solidFill>
              </a:rPr>
              <a:t>Provide necessary information to make informed decisions</a:t>
            </a:r>
          </a:p>
          <a:p>
            <a:r>
              <a:rPr lang="en-US" sz="2200" dirty="0">
                <a:solidFill>
                  <a:schemeClr val="tx1"/>
                </a:solidFill>
              </a:rPr>
              <a:t>Be understandable and in plain language </a:t>
            </a:r>
          </a:p>
          <a:p>
            <a:endParaRPr lang="en-US" sz="170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0" indent="0">
              <a:buNone/>
            </a:pPr>
            <a:r>
              <a:rPr lang="en-US" sz="1900" dirty="0">
                <a:solidFill>
                  <a:schemeClr val="tx1"/>
                </a:solidFill>
                <a:latin typeface="+mn-lt"/>
                <a:cs typeface="+mn-cs"/>
              </a:rPr>
              <a:t>*Taken from Charting the </a:t>
            </a:r>
            <a:r>
              <a:rPr lang="en-US" sz="1900" dirty="0" err="1">
                <a:solidFill>
                  <a:schemeClr val="tx1"/>
                </a:solidFill>
                <a:latin typeface="+mn-lt"/>
                <a:cs typeface="+mn-cs"/>
              </a:rPr>
              <a:t>LifeCourse</a:t>
            </a:r>
            <a:r>
              <a:rPr lang="en-US" sz="1900" dirty="0">
                <a:solidFill>
                  <a:schemeClr val="tx1"/>
                </a:solidFill>
                <a:latin typeface="+mn-lt"/>
                <a:cs typeface="+mn-cs"/>
              </a:rPr>
              <a:t>, Integrated Supports Star</a:t>
            </a:r>
          </a:p>
          <a:p>
            <a:endParaRPr lang="en-US" sz="1700" dirty="0">
              <a:solidFill>
                <a:schemeClr val="tx1"/>
              </a:solidFill>
              <a:latin typeface="+mn-lt"/>
              <a:cs typeface="+mn-cs"/>
            </a:endParaRPr>
          </a:p>
          <a:p>
            <a:endParaRPr lang="en-US" sz="170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0"/>
            <a:endParaRPr lang="en-US" sz="1700" dirty="0">
              <a:solidFill>
                <a:schemeClr val="tx1"/>
              </a:solidFill>
              <a:latin typeface="+mn-lt"/>
              <a:cs typeface="+mn-cs"/>
            </a:endParaRPr>
          </a:p>
          <a:p>
            <a:endParaRPr lang="en-US" sz="1700" dirty="0">
              <a:solidFill>
                <a:schemeClr val="tx1"/>
              </a:solidFill>
              <a:latin typeface="+mn-lt"/>
              <a:cs typeface="+mn-cs"/>
            </a:endParaRPr>
          </a:p>
          <a:p>
            <a:endParaRPr lang="en-US" sz="1700" dirty="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95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0BE50C-4A61-4027-A406-9AA104B38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579" y="258418"/>
            <a:ext cx="6422849" cy="1441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Person-Centered Planning Requirements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Content Placeholder 12" descr="Person in wheelchair with solid fill">
            <a:extLst>
              <a:ext uri="{FF2B5EF4-FFF2-40B4-BE49-F238E27FC236}">
                <a16:creationId xmlns:a16="http://schemas.microsoft.com/office/drawing/2014/main" id="{F9977556-47BE-4AF4-975C-5402411565D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1364" y="1872360"/>
            <a:ext cx="3113280" cy="3113280"/>
          </a:xfrm>
          <a:prstGeom prst="rect">
            <a:avLst/>
          </a:prstGeom>
          <a:effectLst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F3E894-BFF8-46D9-83CC-DACFB9E51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581" y="1699592"/>
            <a:ext cx="6422848" cy="452422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/>
            <a:r>
              <a:rPr lang="en-US" sz="2200" dirty="0">
                <a:solidFill>
                  <a:schemeClr val="tx1"/>
                </a:solidFill>
              </a:rPr>
              <a:t>If people are not able to experience all afforded rights due to health/safety document: </a:t>
            </a:r>
          </a:p>
          <a:p>
            <a:endParaRPr lang="en-US" sz="2200" dirty="0">
              <a:solidFill>
                <a:schemeClr val="tx1"/>
              </a:solidFill>
            </a:endParaRPr>
          </a:p>
          <a:p>
            <a:r>
              <a:rPr lang="en-US" sz="2200" dirty="0">
                <a:solidFill>
                  <a:schemeClr val="tx1"/>
                </a:solidFill>
              </a:rPr>
              <a:t>The specific and individualized need</a:t>
            </a:r>
          </a:p>
          <a:p>
            <a:r>
              <a:rPr lang="en-US" sz="2200" dirty="0">
                <a:solidFill>
                  <a:schemeClr val="tx1"/>
                </a:solidFill>
              </a:rPr>
              <a:t>Positive interventions and other less restrictive methods that were prior but not successful</a:t>
            </a:r>
          </a:p>
          <a:p>
            <a:r>
              <a:rPr lang="en-US" sz="2200" dirty="0">
                <a:solidFill>
                  <a:schemeClr val="tx1"/>
                </a:solidFill>
              </a:rPr>
              <a:t>Include collection and review of data to measure if the modification should continue or be discontinued</a:t>
            </a:r>
          </a:p>
          <a:p>
            <a:r>
              <a:rPr lang="en-US" sz="2200" dirty="0">
                <a:solidFill>
                  <a:schemeClr val="tx1"/>
                </a:solidFill>
              </a:rPr>
              <a:t>Time limits and periodic reviews</a:t>
            </a:r>
          </a:p>
          <a:p>
            <a:r>
              <a:rPr lang="en-US" sz="2200" dirty="0">
                <a:solidFill>
                  <a:schemeClr val="tx1"/>
                </a:solidFill>
              </a:rPr>
              <a:t>Informed consent </a:t>
            </a:r>
          </a:p>
          <a:p>
            <a:r>
              <a:rPr lang="en-US" sz="2200" dirty="0">
                <a:solidFill>
                  <a:schemeClr val="tx1"/>
                </a:solidFill>
              </a:rPr>
              <a:t>Assurance that interventions will cause no harm to the person </a:t>
            </a:r>
          </a:p>
          <a:p>
            <a:pPr marL="0"/>
            <a:endParaRPr lang="en-US" sz="140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0" indent="0">
              <a:buNone/>
            </a:pPr>
            <a:r>
              <a:rPr lang="en-US" sz="1900" dirty="0">
                <a:solidFill>
                  <a:schemeClr val="tx1"/>
                </a:solidFill>
                <a:latin typeface="+mn-lt"/>
                <a:cs typeface="+mn-cs"/>
              </a:rPr>
              <a:t>*Also referred to modifications or right restrictions </a:t>
            </a:r>
          </a:p>
        </p:txBody>
      </p:sp>
    </p:spTree>
    <p:extLst>
      <p:ext uri="{BB962C8B-B14F-4D97-AF65-F5344CB8AC3E}">
        <p14:creationId xmlns:p14="http://schemas.microsoft.com/office/powerpoint/2010/main" val="194560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D8A02E-059B-4AD1-92E0-C32886E13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87" y="365125"/>
            <a:ext cx="5397747" cy="10760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  <a:cs typeface="+mj-cs"/>
              </a:rPr>
              <a:t>Community Integration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E40451-5841-4755-9D5A-352B4608E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57" y="1441164"/>
            <a:ext cx="5507077" cy="459609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Community integration- </a:t>
            </a:r>
            <a:r>
              <a:rPr lang="en-US" sz="1800" dirty="0">
                <a:solidFill>
                  <a:schemeClr val="tx1"/>
                </a:solidFill>
              </a:rPr>
              <a:t>assimilating and welcoming – people with disabilities into the larger community</a:t>
            </a:r>
          </a:p>
          <a:p>
            <a:pPr marL="109728" marR="0"/>
            <a:endParaRPr lang="en-US" sz="1500" dirty="0">
              <a:solidFill>
                <a:schemeClr val="tx1"/>
              </a:solidFill>
            </a:endParaRPr>
          </a:p>
          <a:p>
            <a:pPr marL="109728" marR="0"/>
            <a:endParaRPr lang="en-US" sz="1500" dirty="0">
              <a:solidFill>
                <a:schemeClr val="tx1"/>
              </a:solidFill>
            </a:endParaRPr>
          </a:p>
          <a:p>
            <a:pPr marL="109728" marR="0"/>
            <a:r>
              <a:rPr lang="en-US" sz="1800" dirty="0">
                <a:solidFill>
                  <a:schemeClr val="tx1"/>
                </a:solidFill>
              </a:rPr>
              <a:t>Allows person with disabilities to </a:t>
            </a:r>
            <a:r>
              <a:rPr lang="en-US" sz="1800" b="1" dirty="0">
                <a:solidFill>
                  <a:schemeClr val="tx1"/>
                </a:solidFill>
              </a:rPr>
              <a:t>fully participate </a:t>
            </a:r>
            <a:r>
              <a:rPr lang="en-US" sz="1800" dirty="0">
                <a:solidFill>
                  <a:schemeClr val="tx1"/>
                </a:solidFill>
              </a:rPr>
              <a:t>in life at the same level as </a:t>
            </a:r>
            <a:r>
              <a:rPr lang="en-US" sz="1800" b="1" dirty="0">
                <a:solidFill>
                  <a:schemeClr val="tx1"/>
                </a:solidFill>
              </a:rPr>
              <a:t>nondisabled individuals </a:t>
            </a:r>
          </a:p>
          <a:p>
            <a:pPr marL="109728" marR="0"/>
            <a:endParaRPr lang="en-US" sz="1800" dirty="0">
              <a:solidFill>
                <a:schemeClr val="tx1"/>
              </a:solidFill>
            </a:endParaRPr>
          </a:p>
          <a:p>
            <a:pPr marL="109728" marR="0"/>
            <a:r>
              <a:rPr lang="en-US" sz="1800" dirty="0">
                <a:solidFill>
                  <a:schemeClr val="tx1"/>
                </a:solidFill>
              </a:rPr>
              <a:t>Need to find </a:t>
            </a:r>
            <a:r>
              <a:rPr lang="en-US" sz="1800" b="1" dirty="0">
                <a:solidFill>
                  <a:schemeClr val="tx1"/>
                </a:solidFill>
              </a:rPr>
              <a:t>meaningful </a:t>
            </a:r>
            <a:r>
              <a:rPr lang="en-US" sz="1800" dirty="0">
                <a:solidFill>
                  <a:schemeClr val="tx1"/>
                </a:solidFill>
              </a:rPr>
              <a:t>ways to engage individuals in activities </a:t>
            </a:r>
            <a:r>
              <a:rPr lang="en-US" sz="1800" b="1" dirty="0">
                <a:solidFill>
                  <a:schemeClr val="tx1"/>
                </a:solidFill>
              </a:rPr>
              <a:t>outside of the facility, home, etc.</a:t>
            </a:r>
          </a:p>
          <a:p>
            <a:pPr marL="109728" marR="0"/>
            <a:endParaRPr lang="en-US" sz="1800" dirty="0">
              <a:solidFill>
                <a:schemeClr val="tx1"/>
              </a:solidFill>
            </a:endParaRPr>
          </a:p>
          <a:p>
            <a:pPr marL="109728" marR="0"/>
            <a:r>
              <a:rPr lang="en-US" sz="1800" dirty="0">
                <a:solidFill>
                  <a:schemeClr val="tx1"/>
                </a:solidFill>
              </a:rPr>
              <a:t>Activities should be </a:t>
            </a:r>
            <a:r>
              <a:rPr lang="en-US" sz="1800" b="1" dirty="0">
                <a:solidFill>
                  <a:schemeClr val="tx1"/>
                </a:solidFill>
              </a:rPr>
              <a:t>person-centered</a:t>
            </a:r>
            <a:r>
              <a:rPr lang="en-US" sz="1800" dirty="0">
                <a:solidFill>
                  <a:schemeClr val="tx1"/>
                </a:solidFill>
              </a:rPr>
              <a:t> and based on the </a:t>
            </a:r>
            <a:r>
              <a:rPr lang="en-US" sz="1800" b="1" dirty="0">
                <a:solidFill>
                  <a:schemeClr val="tx1"/>
                </a:solidFill>
              </a:rPr>
              <a:t>needs and interests </a:t>
            </a:r>
            <a:r>
              <a:rPr lang="en-US" sz="1800" dirty="0">
                <a:solidFill>
                  <a:schemeClr val="tx1"/>
                </a:solidFill>
              </a:rPr>
              <a:t>of the </a:t>
            </a:r>
            <a:r>
              <a:rPr lang="en-US" sz="1800" b="1" dirty="0">
                <a:solidFill>
                  <a:schemeClr val="tx1"/>
                </a:solidFill>
              </a:rPr>
              <a:t>individual.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  <a:p>
            <a:pPr marL="566928"/>
            <a:r>
              <a:rPr lang="en-US" sz="1800" dirty="0">
                <a:solidFill>
                  <a:schemeClr val="tx1"/>
                </a:solidFill>
              </a:rPr>
              <a:t>Once per week bus trip is not enough</a:t>
            </a:r>
          </a:p>
          <a:p>
            <a:endParaRPr lang="en-US" sz="15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6" name="Content Placeholder 5" descr="People celebrating">
            <a:extLst>
              <a:ext uri="{FF2B5EF4-FFF2-40B4-BE49-F238E27FC236}">
                <a16:creationId xmlns:a16="http://schemas.microsoft.com/office/drawing/2014/main" id="{FEA19E31-2A4A-446D-88D1-BEAB89AC91E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6" r="23647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057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BB3BFA-9227-4A7F-86BA-50EB7E0B6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17" y="1458845"/>
            <a:ext cx="6058963" cy="438315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Consider local activities</a:t>
            </a:r>
          </a:p>
          <a:p>
            <a:pPr lvl="1"/>
            <a:r>
              <a:rPr lang="en-US" dirty="0"/>
              <a:t>Parades, farmer’s market, craft fairs, car shows, high school sporting events, church programs</a:t>
            </a:r>
          </a:p>
          <a:p>
            <a:pPr lvl="1"/>
            <a:r>
              <a:rPr lang="en-US" dirty="0"/>
              <a:t>Participate in meal serving at a local event</a:t>
            </a:r>
          </a:p>
          <a:p>
            <a:pPr lvl="1"/>
            <a:r>
              <a:rPr lang="en-US" dirty="0"/>
              <a:t>Attending an art class, petting zoo, go to the library to check out books, go to the coffee shop once per week</a:t>
            </a:r>
          </a:p>
          <a:p>
            <a:pPr lvl="1"/>
            <a:r>
              <a:rPr lang="en-US" dirty="0"/>
              <a:t>Local schools often have plays, sporting events, fundraisers, craft fairs, and other activities people may enjoy</a:t>
            </a:r>
          </a:p>
          <a:p>
            <a:pPr lvl="1"/>
            <a:r>
              <a:rPr lang="en-US" b="1" dirty="0"/>
              <a:t>Partner with what is already available in your community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40E355-8378-4EA1-BE65-8FEFE6112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3" y="79513"/>
            <a:ext cx="6698974" cy="1431235"/>
          </a:xfrm>
        </p:spPr>
        <p:txBody>
          <a:bodyPr>
            <a:normAutofit/>
          </a:bodyPr>
          <a:lstStyle/>
          <a:p>
            <a:r>
              <a:rPr lang="en-US" dirty="0"/>
              <a:t>Community Integration </a:t>
            </a:r>
          </a:p>
        </p:txBody>
      </p:sp>
      <p:pic>
        <p:nvPicPr>
          <p:cNvPr id="6" name="Content Placeholder 5" descr="A child with purple bag">
            <a:extLst>
              <a:ext uri="{FF2B5EF4-FFF2-40B4-BE49-F238E27FC236}">
                <a16:creationId xmlns:a16="http://schemas.microsoft.com/office/drawing/2014/main" id="{E249CEBA-2FAC-4745-8B91-BAD1B00B729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824" y="1143000"/>
            <a:ext cx="5258663" cy="4383156"/>
          </a:xfrm>
        </p:spPr>
      </p:pic>
    </p:spTree>
    <p:extLst>
      <p:ext uri="{BB962C8B-B14F-4D97-AF65-F5344CB8AC3E}">
        <p14:creationId xmlns:p14="http://schemas.microsoft.com/office/powerpoint/2010/main" val="1472357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AA725A-3BB5-4D2D-999C-8D256CE7D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10749"/>
            <a:ext cx="6088780" cy="433125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What to do for those who become overstimulated or anxious in crowds:</a:t>
            </a:r>
          </a:p>
          <a:p>
            <a:pPr lvl="1"/>
            <a:r>
              <a:rPr lang="en-US" sz="2600" dirty="0"/>
              <a:t>Go to an event when it first opens, before it becomes crowded</a:t>
            </a:r>
          </a:p>
          <a:p>
            <a:pPr lvl="1"/>
            <a:r>
              <a:rPr lang="en-US" sz="2600" dirty="0"/>
              <a:t>Meet 1:1 with an expert or another person that shares their interest</a:t>
            </a:r>
          </a:p>
          <a:p>
            <a:pPr lvl="1"/>
            <a:r>
              <a:rPr lang="en-US" sz="2600" dirty="0"/>
              <a:t>Shop smaller stores</a:t>
            </a:r>
          </a:p>
          <a:p>
            <a:pPr lvl="1"/>
            <a:r>
              <a:rPr lang="en-US" sz="2600" dirty="0"/>
              <a:t>Check for sensory friendly options in the community</a:t>
            </a:r>
          </a:p>
          <a:p>
            <a:pPr lvl="1"/>
            <a:r>
              <a:rPr lang="en-US" sz="2600" dirty="0"/>
              <a:t>Join small group activities (</a:t>
            </a:r>
            <a:r>
              <a:rPr lang="en-US" sz="2600" b="0" i="0" u="none" strike="noStrike" baseline="0" dirty="0"/>
              <a:t>e.g., animal shelters, food pantries, homeless shelters to serve meals, etc.)</a:t>
            </a:r>
          </a:p>
          <a:p>
            <a:pPr lvl="1"/>
            <a:r>
              <a:rPr lang="en-US" sz="2600" dirty="0"/>
              <a:t>Bring calming items with</a:t>
            </a:r>
          </a:p>
          <a:p>
            <a:pPr lvl="1"/>
            <a:r>
              <a:rPr lang="en-US" sz="2600" dirty="0"/>
              <a:t>Visit in smaller time increments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5C901C-E6A8-4B96-A5F1-7E0F83D7F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29" y="479394"/>
            <a:ext cx="6689035" cy="1031354"/>
          </a:xfrm>
        </p:spPr>
        <p:txBody>
          <a:bodyPr>
            <a:normAutofit/>
          </a:bodyPr>
          <a:lstStyle/>
          <a:p>
            <a:r>
              <a:rPr lang="en-US" dirty="0"/>
              <a:t>Community Integration </a:t>
            </a:r>
          </a:p>
        </p:txBody>
      </p:sp>
      <p:pic>
        <p:nvPicPr>
          <p:cNvPr id="6" name="Content Placeholder 5" descr="Old man carrying plants">
            <a:extLst>
              <a:ext uri="{FF2B5EF4-FFF2-40B4-BE49-F238E27FC236}">
                <a16:creationId xmlns:a16="http://schemas.microsoft.com/office/drawing/2014/main" id="{41CB3921-0E15-4E69-907D-3C41B23DDDB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452" y="1318575"/>
            <a:ext cx="5244548" cy="4089608"/>
          </a:xfrm>
        </p:spPr>
      </p:pic>
    </p:spTree>
    <p:extLst>
      <p:ext uri="{BB962C8B-B14F-4D97-AF65-F5344CB8AC3E}">
        <p14:creationId xmlns:p14="http://schemas.microsoft.com/office/powerpoint/2010/main" val="2190523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3A5D99-F1CB-499B-B7F2-0F8F65DC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22" y="188845"/>
            <a:ext cx="5566712" cy="9243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  <a:cs typeface="+mj-cs"/>
              </a:rPr>
              <a:t>Community Integration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DEF86F-4A9B-42DB-A90C-D09D8C64A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" y="1411357"/>
            <a:ext cx="5864087" cy="534725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+mn-lt"/>
                <a:cs typeface="+mn-cs"/>
              </a:rPr>
              <a:t>It takes staff and preplanning to make events like this happen but that is the expectation of true community integration and recreational programs.  </a:t>
            </a:r>
          </a:p>
          <a:p>
            <a:endParaRPr lang="en-US" sz="2000" dirty="0">
              <a:solidFill>
                <a:schemeClr val="tx1"/>
              </a:solidFill>
              <a:latin typeface="+mn-lt"/>
              <a:cs typeface="+mn-cs"/>
            </a:endParaRPr>
          </a:p>
          <a:p>
            <a:r>
              <a:rPr lang="en-US" sz="2000" dirty="0">
                <a:solidFill>
                  <a:schemeClr val="tx1"/>
                </a:solidFill>
                <a:latin typeface="+mn-lt"/>
                <a:cs typeface="+mn-cs"/>
              </a:rPr>
              <a:t>Not every event is right for everyone. Activities should be based on the interests and needs of each person.</a:t>
            </a:r>
          </a:p>
          <a:p>
            <a:endParaRPr lang="en-US" sz="2000" dirty="0">
              <a:solidFill>
                <a:schemeClr val="tx1"/>
              </a:solidFill>
              <a:latin typeface="+mn-lt"/>
              <a:cs typeface="+mn-cs"/>
            </a:endParaRPr>
          </a:p>
          <a:p>
            <a:r>
              <a:rPr lang="en-US" sz="2000" dirty="0">
                <a:solidFill>
                  <a:schemeClr val="tx1"/>
                </a:solidFill>
                <a:latin typeface="+mn-lt"/>
                <a:cs typeface="+mn-cs"/>
              </a:rPr>
              <a:t>Volunteers and family may help with these activities.</a:t>
            </a:r>
          </a:p>
          <a:p>
            <a:endParaRPr lang="en-US" sz="2000" dirty="0">
              <a:solidFill>
                <a:schemeClr val="tx1"/>
              </a:solidFill>
              <a:latin typeface="+mn-lt"/>
              <a:cs typeface="+mn-cs"/>
            </a:endParaRPr>
          </a:p>
          <a:p>
            <a:r>
              <a:rPr lang="en-US" sz="2000" dirty="0">
                <a:solidFill>
                  <a:schemeClr val="tx1"/>
                </a:solidFill>
                <a:latin typeface="+mn-lt"/>
                <a:cs typeface="+mn-cs"/>
              </a:rPr>
              <a:t>Plans should address personal preferences, including modifications based on people’s comfort level, needs, etc. </a:t>
            </a:r>
          </a:p>
          <a:p>
            <a:endParaRPr lang="en-US" sz="15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6" name="Content Placeholder 5" descr="Colleagues huddle">
            <a:extLst>
              <a:ext uri="{FF2B5EF4-FFF2-40B4-BE49-F238E27FC236}">
                <a16:creationId xmlns:a16="http://schemas.microsoft.com/office/drawing/2014/main" id="{40E39BEA-36B6-43E2-AF7B-0015601E842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4" r="20539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77515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30CE2-117E-46F7-8CBC-29D68099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8E41A-F229-4FCC-A6D1-346AD380AE4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66330" y="2015231"/>
            <a:ext cx="5685728" cy="4554245"/>
          </a:xfrm>
        </p:spPr>
        <p:txBody>
          <a:bodyPr>
            <a:normAutofit/>
          </a:bodyPr>
          <a:lstStyle/>
          <a:p>
            <a:r>
              <a:rPr lang="en-US" sz="2200" dirty="0"/>
              <a:t>Only go into the community with a group as a “group trip” or outing</a:t>
            </a:r>
          </a:p>
          <a:p>
            <a:r>
              <a:rPr lang="en-US" sz="2200" dirty="0"/>
              <a:t>Entire day spent at day program location</a:t>
            </a:r>
          </a:p>
          <a:p>
            <a:r>
              <a:rPr lang="en-US" sz="2200" dirty="0"/>
              <a:t>All activities are scheduled by staff with out individual input</a:t>
            </a:r>
          </a:p>
          <a:p>
            <a:r>
              <a:rPr lang="en-US" sz="2200" dirty="0"/>
              <a:t>Can only shower on certain days or times</a:t>
            </a:r>
          </a:p>
          <a:p>
            <a:r>
              <a:rPr lang="en-US" sz="2200" dirty="0"/>
              <a:t>If chores not done, no other activities that day</a:t>
            </a:r>
          </a:p>
          <a:p>
            <a:r>
              <a:rPr lang="en-US" sz="2200" dirty="0"/>
              <a:t>Personal schedules are posted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E6C928-C748-483A-9B25-5279E2870F0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89262" y="1180730"/>
            <a:ext cx="5062796" cy="61255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highlight>
                  <a:srgbClr val="C0C0C0"/>
                </a:highlight>
              </a:rPr>
              <a:t>Do NOT Meet Requirements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0382A7-5753-4C96-A340-73B094F2A3C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39942" y="2015231"/>
            <a:ext cx="5685727" cy="403934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Individualized activities in community based on personal interest </a:t>
            </a:r>
          </a:p>
          <a:p>
            <a:r>
              <a:rPr lang="en-US" sz="2400" dirty="0"/>
              <a:t>Activities also include social or volunteer activities in coffee shops, library, senior center, etc.</a:t>
            </a:r>
          </a:p>
          <a:p>
            <a:r>
              <a:rPr lang="en-US" sz="2400" dirty="0"/>
              <a:t>People are involved in choosing their activities </a:t>
            </a:r>
          </a:p>
          <a:p>
            <a:r>
              <a:rPr lang="en-US" sz="2400" dirty="0"/>
              <a:t>Can choose to shower when they want </a:t>
            </a:r>
          </a:p>
          <a:p>
            <a:r>
              <a:rPr lang="en-US" sz="2400" dirty="0"/>
              <a:t>May choose not to wash supper dishes that night, but still go out with friends</a:t>
            </a:r>
          </a:p>
          <a:p>
            <a:r>
              <a:rPr lang="en-US" sz="2400" dirty="0"/>
              <a:t>Personal schedules are kept in a binder or own private space/bedroom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82FE9C-37ED-4E9D-B5A0-4D42F1E4D5D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39943" y="1180730"/>
            <a:ext cx="5062796" cy="70133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highlight>
                  <a:srgbClr val="C0C0C0"/>
                </a:highlight>
              </a:rPr>
              <a:t>Do Meet Requirements</a:t>
            </a:r>
          </a:p>
        </p:txBody>
      </p:sp>
    </p:spTree>
    <p:extLst>
      <p:ext uri="{BB962C8B-B14F-4D97-AF65-F5344CB8AC3E}">
        <p14:creationId xmlns:p14="http://schemas.microsoft.com/office/powerpoint/2010/main" val="1135065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30CE2-117E-46F7-8CBC-29D68099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8E41A-F229-4FCC-A6D1-346AD380AE4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66330" y="2015231"/>
            <a:ext cx="5685728" cy="4554245"/>
          </a:xfrm>
        </p:spPr>
        <p:txBody>
          <a:bodyPr>
            <a:normAutofit/>
          </a:bodyPr>
          <a:lstStyle/>
          <a:p>
            <a:r>
              <a:rPr lang="en-US" sz="2200" dirty="0"/>
              <a:t>Scheduled meal, bed, &amp; waking times</a:t>
            </a:r>
          </a:p>
          <a:p>
            <a:r>
              <a:rPr lang="en-US" sz="2200" dirty="0"/>
              <a:t>Set menus &amp; people are not part of the meal planning</a:t>
            </a:r>
          </a:p>
          <a:p>
            <a:r>
              <a:rPr lang="en-US" sz="2200" dirty="0"/>
              <a:t>No food in bedrooms</a:t>
            </a:r>
          </a:p>
          <a:p>
            <a:r>
              <a:rPr lang="en-US" sz="2200" dirty="0"/>
              <a:t>All checkbooks kept in staff office or locked</a:t>
            </a:r>
          </a:p>
          <a:p>
            <a:r>
              <a:rPr lang="en-US" sz="2200" dirty="0"/>
              <a:t>Home or room is already furnished &amp; decorated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E6C928-C748-483A-9B25-5279E2870F0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89262" y="1180730"/>
            <a:ext cx="5062796" cy="61255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highlight>
                  <a:srgbClr val="C0C0C0"/>
                </a:highlight>
              </a:rPr>
              <a:t>Do NOT Meet Requirements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0382A7-5753-4C96-A340-73B094F2A3C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39942" y="2015231"/>
            <a:ext cx="5685727" cy="4039340"/>
          </a:xfrm>
        </p:spPr>
        <p:txBody>
          <a:bodyPr>
            <a:normAutofit/>
          </a:bodyPr>
          <a:lstStyle/>
          <a:p>
            <a:r>
              <a:rPr lang="en-US" sz="2200" dirty="0"/>
              <a:t>Choose when wake up, go to bed, have meals </a:t>
            </a:r>
          </a:p>
          <a:p>
            <a:r>
              <a:rPr lang="en-US" sz="2200" dirty="0"/>
              <a:t>If menus are developed people have input, based on food preferences, or other food choices available</a:t>
            </a:r>
          </a:p>
          <a:p>
            <a:r>
              <a:rPr lang="en-US" sz="2200" dirty="0"/>
              <a:t>Eat food in living room, or other areas &amp; not confined to the kitchen </a:t>
            </a:r>
          </a:p>
          <a:p>
            <a:r>
              <a:rPr lang="en-US" sz="2200" dirty="0"/>
              <a:t>Keep their checkbooks &amp; money in their private space</a:t>
            </a:r>
          </a:p>
          <a:p>
            <a:r>
              <a:rPr lang="en-US" sz="2200" dirty="0"/>
              <a:t>Can furnish home/room with personal items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82FE9C-37ED-4E9D-B5A0-4D42F1E4D5D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39943" y="1180730"/>
            <a:ext cx="5062796" cy="70133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highlight>
                  <a:srgbClr val="C0C0C0"/>
                </a:highlight>
              </a:rPr>
              <a:t>Do Meet Requirements</a:t>
            </a:r>
          </a:p>
        </p:txBody>
      </p:sp>
    </p:spTree>
    <p:extLst>
      <p:ext uri="{BB962C8B-B14F-4D97-AF65-F5344CB8AC3E}">
        <p14:creationId xmlns:p14="http://schemas.microsoft.com/office/powerpoint/2010/main" val="2425430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30CE2-117E-46F7-8CBC-29D68099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8E41A-F229-4FCC-A6D1-346AD380AE4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66330" y="2015231"/>
            <a:ext cx="5685728" cy="4554245"/>
          </a:xfrm>
        </p:spPr>
        <p:txBody>
          <a:bodyPr>
            <a:normAutofit/>
          </a:bodyPr>
          <a:lstStyle/>
          <a:p>
            <a:r>
              <a:rPr lang="en-US" sz="2200" dirty="0"/>
              <a:t>Does not have own key to bedroom/house</a:t>
            </a:r>
          </a:p>
          <a:p>
            <a:r>
              <a:rPr lang="en-US" sz="2200" dirty="0"/>
              <a:t>No area to make private phone calls or have to ask to use phone</a:t>
            </a:r>
          </a:p>
          <a:p>
            <a:r>
              <a:rPr lang="en-US" sz="2200" dirty="0"/>
              <a:t>Staff talking about you in front of others</a:t>
            </a:r>
          </a:p>
          <a:p>
            <a:r>
              <a:rPr lang="en-US" sz="2200" dirty="0"/>
              <a:t>House rules-where provider implement “blanket” procedures for everyone</a:t>
            </a:r>
          </a:p>
          <a:p>
            <a:r>
              <a:rPr lang="en-US" sz="2200" dirty="0"/>
              <a:t>Being told can only make plan changes at annual meeting </a:t>
            </a:r>
          </a:p>
          <a:p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E6C928-C748-483A-9B25-5279E2870F0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89262" y="1180730"/>
            <a:ext cx="5062796" cy="61255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highlight>
                  <a:srgbClr val="C0C0C0"/>
                </a:highlight>
              </a:rPr>
              <a:t>Do NOT Meet Requirements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0382A7-5753-4C96-A340-73B094F2A3C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39942" y="2015231"/>
            <a:ext cx="5685727" cy="4039340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Have own key, code, fab, etc. to use</a:t>
            </a:r>
          </a:p>
          <a:p>
            <a:r>
              <a:rPr lang="en-US" sz="2400" dirty="0"/>
              <a:t>Use of a cordless phone, option to have cell phone, ability to take phone to private area</a:t>
            </a:r>
          </a:p>
          <a:p>
            <a:r>
              <a:rPr lang="en-US" sz="2400" dirty="0"/>
              <a:t>Staff conduct conversations in a separate room or other private manners</a:t>
            </a:r>
          </a:p>
          <a:p>
            <a:r>
              <a:rPr lang="en-US" sz="2400" dirty="0"/>
              <a:t>Procedures are based on individual need or roommate discussion/agreement </a:t>
            </a:r>
          </a:p>
          <a:p>
            <a:r>
              <a:rPr lang="en-US" sz="2400" dirty="0"/>
              <a:t>Plans can be updated or requested anytime by the person &amp; guardian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82FE9C-37ED-4E9D-B5A0-4D42F1E4D5D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39943" y="1180730"/>
            <a:ext cx="5062796" cy="70133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highlight>
                  <a:srgbClr val="C0C0C0"/>
                </a:highlight>
              </a:rPr>
              <a:t>Do Meet Requirements</a:t>
            </a:r>
          </a:p>
        </p:txBody>
      </p:sp>
    </p:spTree>
    <p:extLst>
      <p:ext uri="{BB962C8B-B14F-4D97-AF65-F5344CB8AC3E}">
        <p14:creationId xmlns:p14="http://schemas.microsoft.com/office/powerpoint/2010/main" val="1181527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E2D5F2-6D2A-4854-A8CF-FE16A8162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68" y="1961965"/>
            <a:ext cx="5647412" cy="408372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States were allowed some time to come into compliance. States had to assess provider settings and state policies, then develop a Statewide Transition Plan (STP) to describe how its programs meet the rules and how it will fix the areas that do not comply. </a:t>
            </a:r>
          </a:p>
          <a:p>
            <a:r>
              <a:rPr lang="en-US" dirty="0"/>
              <a:t>ND submitted their STP for all Medicaid Waivers</a:t>
            </a:r>
          </a:p>
          <a:p>
            <a:pPr lvl="1"/>
            <a:r>
              <a:rPr lang="en-US" dirty="0"/>
              <a:t>HCBS Waiver (serves Aged and Disabled)</a:t>
            </a:r>
          </a:p>
          <a:p>
            <a:pPr lvl="1"/>
            <a:r>
              <a:rPr lang="en-US" dirty="0"/>
              <a:t>Autism Spectrum Disorder (ASD) Waiver</a:t>
            </a:r>
          </a:p>
          <a:p>
            <a:pPr lvl="1"/>
            <a:r>
              <a:rPr lang="en-US" dirty="0"/>
              <a:t>Children’s Hospice Waiver</a:t>
            </a:r>
          </a:p>
          <a:p>
            <a:pPr lvl="1"/>
            <a:r>
              <a:rPr lang="en-US" dirty="0"/>
              <a:t>Medically Fragile Children’s Waiver</a:t>
            </a:r>
          </a:p>
          <a:p>
            <a:pPr lvl="1"/>
            <a:r>
              <a:rPr lang="en-US" dirty="0"/>
              <a:t>Technology Dependent Waiver </a:t>
            </a:r>
          </a:p>
          <a:p>
            <a:pPr lvl="1"/>
            <a:r>
              <a:rPr lang="en-US" dirty="0"/>
              <a:t>Traditional IID/DD HCBS Waiver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6075A0-550D-4295-9638-4B958F899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Statewide Transition Plan</a:t>
            </a:r>
          </a:p>
        </p:txBody>
      </p:sp>
      <p:pic>
        <p:nvPicPr>
          <p:cNvPr id="6" name="Content Placeholder 5" descr="A cutout of white rectangles forming a line">
            <a:extLst>
              <a:ext uri="{FF2B5EF4-FFF2-40B4-BE49-F238E27FC236}">
                <a16:creationId xmlns:a16="http://schemas.microsoft.com/office/drawing/2014/main" id="{81DD2241-1E18-4CF2-80AC-E1A93738E01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306" y="0"/>
            <a:ext cx="5262694" cy="6858000"/>
          </a:xfrm>
        </p:spPr>
      </p:pic>
    </p:spTree>
    <p:extLst>
      <p:ext uri="{BB962C8B-B14F-4D97-AF65-F5344CB8AC3E}">
        <p14:creationId xmlns:p14="http://schemas.microsoft.com/office/powerpoint/2010/main" val="82929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0C2806-CA80-45EC-86F5-7C8A38E51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18" descr="Falling drops creating ripples in liquid">
            <a:extLst>
              <a:ext uri="{FF2B5EF4-FFF2-40B4-BE49-F238E27FC236}">
                <a16:creationId xmlns:a16="http://schemas.microsoft.com/office/drawing/2014/main" id="{F811E5BA-0A46-4887-A056-21FE94A4EFE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170128"/>
            <a:ext cx="6019331" cy="4514498"/>
          </a:xfrm>
          <a:prstGeom prst="rect">
            <a:avLst/>
          </a:prstGeom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ACA8D383-8255-390E-D7B1-4928F9078E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798580"/>
              </p:ext>
            </p:extLst>
          </p:nvPr>
        </p:nvGraphicFramePr>
        <p:xfrm>
          <a:off x="648931" y="2438400"/>
          <a:ext cx="3505494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79130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04B599-65EB-49D7-AC90-4CE034839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States must ensure continued compliance with the requirements.  </a:t>
            </a:r>
          </a:p>
          <a:p>
            <a:pPr marL="0" indent="0">
              <a:buNone/>
            </a:pPr>
            <a:r>
              <a:rPr lang="en-US" dirty="0"/>
              <a:t>ND ensures this by:</a:t>
            </a:r>
          </a:p>
          <a:p>
            <a:r>
              <a:rPr lang="en-US" dirty="0"/>
              <a:t>Reviewing future settings</a:t>
            </a:r>
          </a:p>
          <a:p>
            <a:r>
              <a:rPr lang="en-US" dirty="0"/>
              <a:t>Monitoring person-centered service plans through quality reviews</a:t>
            </a:r>
          </a:p>
          <a:p>
            <a:r>
              <a:rPr lang="en-US" dirty="0"/>
              <a:t>Monitoring people’s experiences are consistent with those of the general public</a:t>
            </a:r>
          </a:p>
          <a:p>
            <a:r>
              <a:rPr lang="en-US" dirty="0"/>
              <a:t>Implementation of Policy and Procedures </a:t>
            </a:r>
          </a:p>
          <a:p>
            <a:r>
              <a:rPr lang="en-US" dirty="0"/>
              <a:t>Case Management oversight activities </a:t>
            </a:r>
          </a:p>
          <a:p>
            <a:r>
              <a:rPr lang="en-US" dirty="0"/>
              <a:t>Licensing requirements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384D52-715D-42AF-A957-3DFF6717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Ongoing Monitoring and Compliance </a:t>
            </a:r>
          </a:p>
        </p:txBody>
      </p:sp>
      <p:pic>
        <p:nvPicPr>
          <p:cNvPr id="6" name="Content Placeholder 5" descr="Web of wires showing connections between groups and singles">
            <a:extLst>
              <a:ext uri="{FF2B5EF4-FFF2-40B4-BE49-F238E27FC236}">
                <a16:creationId xmlns:a16="http://schemas.microsoft.com/office/drawing/2014/main" id="{52500D48-711C-4248-B750-446E7C9A680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306" y="0"/>
            <a:ext cx="5262694" cy="6858000"/>
          </a:xfrm>
        </p:spPr>
      </p:pic>
    </p:spTree>
    <p:extLst>
      <p:ext uri="{BB962C8B-B14F-4D97-AF65-F5344CB8AC3E}">
        <p14:creationId xmlns:p14="http://schemas.microsoft.com/office/powerpoint/2010/main" val="834580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DB212D-CCEF-47EB-B848-6E16FEE3C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13" y="1739349"/>
            <a:ext cx="8130209" cy="429370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May 2022 CMS announced strategy for implementation of the HCBS requirements for states to continue to receive federal reimbursement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All states must receive final Statewide Transition Plan </a:t>
            </a:r>
            <a:r>
              <a:rPr lang="en-US" b="1" dirty="0"/>
              <a:t>by March 17, 2023</a:t>
            </a:r>
          </a:p>
          <a:p>
            <a:pPr lvl="1"/>
            <a:r>
              <a:rPr lang="en-US" dirty="0"/>
              <a:t>ND achieved final approval by CMS February 2019 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https://www.hhs.nd.gov/sites/www/files/documents/DHS%20Legacy/nd-approved-statewide-transition-plan-ada.pdf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3A76BF22-F88A-4C70-BB4B-6C7C62655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9118" r="19118"/>
          <a:stretch/>
        </p:blipFill>
        <p:spPr>
          <a:xfrm>
            <a:off x="8547652" y="1586751"/>
            <a:ext cx="3644348" cy="527124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C0C2ADB-F31A-4323-8DCF-92C02390D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STP Update and CMS Expectations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706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96A8BD-7E7C-4967-9BCD-839DDCA4C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4" y="1729410"/>
            <a:ext cx="8179903" cy="431358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7200" dirty="0"/>
              <a:t>2.   </a:t>
            </a:r>
            <a:r>
              <a:rPr lang="en-US" sz="7200" b="1" dirty="0"/>
              <a:t>By March 17, 2023:  </a:t>
            </a:r>
            <a:r>
              <a:rPr lang="en-US" sz="7200" dirty="0"/>
              <a:t>all states and providers must be in compliance with requirements not directly impacted by the COVID-19 PHE disruptions (includes workforce challenges)</a:t>
            </a:r>
          </a:p>
          <a:p>
            <a:pPr lvl="1"/>
            <a:r>
              <a:rPr lang="en-US" sz="6400" dirty="0"/>
              <a:t>Privacy, dignity, respect</a:t>
            </a:r>
          </a:p>
          <a:p>
            <a:pPr lvl="1"/>
            <a:r>
              <a:rPr lang="en-US" sz="6400" dirty="0"/>
              <a:t>Freedom from coercion &amp; restraint </a:t>
            </a:r>
          </a:p>
          <a:p>
            <a:pPr lvl="1"/>
            <a:r>
              <a:rPr lang="en-US" sz="6400" dirty="0"/>
              <a:t>Control of personal resources</a:t>
            </a:r>
          </a:p>
          <a:p>
            <a:pPr lvl="1"/>
            <a:r>
              <a:rPr lang="en-US" sz="6400" dirty="0"/>
              <a:t>Lease or other legally enforceable agreement (provider owned or controlled settings)</a:t>
            </a:r>
          </a:p>
          <a:p>
            <a:pPr lvl="1"/>
            <a:r>
              <a:rPr lang="en-US" sz="6400" dirty="0"/>
              <a:t>Lockable doors (provider owned or controlled settings)</a:t>
            </a:r>
          </a:p>
          <a:p>
            <a:pPr lvl="1"/>
            <a:r>
              <a:rPr lang="en-US" sz="6400" dirty="0"/>
              <a:t>Freedom to furnish or decorate their home</a:t>
            </a:r>
          </a:p>
          <a:p>
            <a:pPr lvl="1"/>
            <a:r>
              <a:rPr lang="en-US" sz="6400" dirty="0"/>
              <a:t>Access to food &amp; visitors at any time</a:t>
            </a:r>
          </a:p>
          <a:p>
            <a:pPr lvl="1"/>
            <a:r>
              <a:rPr lang="en-US" sz="6400" dirty="0"/>
              <a:t>Physical accessibility of home</a:t>
            </a:r>
          </a:p>
          <a:p>
            <a:pPr lvl="1"/>
            <a:r>
              <a:rPr lang="en-US" sz="6400" dirty="0"/>
              <a:t>Person-centered service plan documentation of modifications (right restrictions)</a:t>
            </a:r>
          </a:p>
          <a:p>
            <a:pPr marL="0" indent="0">
              <a:buNone/>
            </a:pPr>
            <a:endParaRPr lang="en-US" sz="4800" dirty="0"/>
          </a:p>
          <a:p>
            <a:pPr lvl="1"/>
            <a:endParaRPr lang="en-US" dirty="0"/>
          </a:p>
        </p:txBody>
      </p:sp>
      <p:pic>
        <p:nvPicPr>
          <p:cNvPr id="11" name="Picture Placeholder 10" descr="A picture containing building, grass, outdoor, old&#10;&#10;Description automatically generated">
            <a:extLst>
              <a:ext uri="{FF2B5EF4-FFF2-40B4-BE49-F238E27FC236}">
                <a16:creationId xmlns:a16="http://schemas.microsoft.com/office/drawing/2014/main" id="{EC87F5E2-40B5-4276-B30F-2006C7AAD2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5873" r="25873"/>
          <a:stretch/>
        </p:blipFill>
        <p:spPr>
          <a:xfrm>
            <a:off x="8358808" y="1586751"/>
            <a:ext cx="3833191" cy="52712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FB665B0-F527-4AA3-9D2D-A32ADD53C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STP Update and CMS Expectations</a:t>
            </a:r>
          </a:p>
        </p:txBody>
      </p:sp>
    </p:spTree>
    <p:extLst>
      <p:ext uri="{BB962C8B-B14F-4D97-AF65-F5344CB8AC3E}">
        <p14:creationId xmlns:p14="http://schemas.microsoft.com/office/powerpoint/2010/main" val="1050716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2F4E9A-D389-4973-B811-BBB958BEB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"/>
            <a:ext cx="3505495" cy="15505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STP Update and CMS Expectations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8303C2-B2D6-454C-B23F-E75EC9302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74" y="1759227"/>
            <a:ext cx="3856251" cy="416449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  <a:cs typeface="+mn-cs"/>
              </a:rPr>
              <a:t>ND presumes that previously approved setting assessments continue to be in compliance with the setting requirements (listed in previous slide) </a:t>
            </a:r>
          </a:p>
          <a:p>
            <a:r>
              <a:rPr lang="en-US" sz="2400" dirty="0">
                <a:solidFill>
                  <a:schemeClr val="tx1"/>
                </a:solidFill>
                <a:latin typeface="+mn-lt"/>
                <a:cs typeface="+mn-cs"/>
              </a:rPr>
              <a:t>This is in anticipation of CMS completing future on-site visits</a:t>
            </a:r>
          </a:p>
          <a:p>
            <a:endParaRPr lang="en-US" sz="20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Placeholder 31" descr="Text&#10;&#10;Description automatically generated">
            <a:extLst>
              <a:ext uri="{FF2B5EF4-FFF2-40B4-BE49-F238E27FC236}">
                <a16:creationId xmlns:a16="http://schemas.microsoft.com/office/drawing/2014/main" id="{F0FAABDC-C470-4449-ABF9-A76343E8FC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831" r="17831"/>
          <a:stretch>
            <a:fillRect/>
          </a:stretch>
        </p:blipFill>
        <p:spPr>
          <a:xfrm>
            <a:off x="6326818" y="652474"/>
            <a:ext cx="4326835" cy="5271249"/>
          </a:xfrm>
        </p:spPr>
      </p:pic>
    </p:spTree>
    <p:extLst>
      <p:ext uri="{BB962C8B-B14F-4D97-AF65-F5344CB8AC3E}">
        <p14:creationId xmlns:p14="http://schemas.microsoft.com/office/powerpoint/2010/main" val="1040053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96A8BD-7E7C-4967-9BCD-839DDCA4C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1683327"/>
            <a:ext cx="11949545" cy="4364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3.  </a:t>
            </a:r>
            <a:r>
              <a:rPr lang="en-US" b="1" dirty="0"/>
              <a:t>By December 1, 2022:  </a:t>
            </a:r>
            <a:r>
              <a:rPr lang="en-US" dirty="0"/>
              <a:t>States may submit time-limited corrective action plans (CAPs) to authorize additional time to achieve full compliance with requirements that are directly impacted by PHE disruptions</a:t>
            </a:r>
          </a:p>
          <a:p>
            <a:pPr lvl="1"/>
            <a:r>
              <a:rPr lang="en-US" dirty="0"/>
              <a:t>Access to the broader community</a:t>
            </a:r>
          </a:p>
          <a:p>
            <a:pPr lvl="1"/>
            <a:r>
              <a:rPr lang="en-US" dirty="0"/>
              <a:t>Opportunities for employment</a:t>
            </a:r>
          </a:p>
          <a:p>
            <a:pPr lvl="1"/>
            <a:r>
              <a:rPr lang="en-US" dirty="0"/>
              <a:t>Option for a private unit and/or choice of a roommate</a:t>
            </a:r>
          </a:p>
          <a:p>
            <a:pPr lvl="1"/>
            <a:r>
              <a:rPr lang="en-US" dirty="0"/>
              <a:t>Choice of non-disability specific settings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B665B0-F527-4AA3-9D2D-A32ADD53C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STP Update and CMS Expectations</a:t>
            </a:r>
          </a:p>
        </p:txBody>
      </p:sp>
      <p:pic>
        <p:nvPicPr>
          <p:cNvPr id="25" name="Picture 24" descr="A person pushing a shopping cart full of groceries&#10;&#10;Description automatically generated with low confidence">
            <a:extLst>
              <a:ext uri="{FF2B5EF4-FFF2-40B4-BE49-F238E27FC236}">
                <a16:creationId xmlns:a16="http://schemas.microsoft.com/office/drawing/2014/main" id="{593E81DF-132B-4F03-9B19-218286212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30137" y="3123653"/>
            <a:ext cx="3861863" cy="25777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7142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2F4E9A-D389-4973-B811-BBB958BEB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"/>
            <a:ext cx="3505495" cy="15505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STP Update and CMS Expectations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8303C2-B2D6-454C-B23F-E75EC9302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74" y="1759227"/>
            <a:ext cx="3856251" cy="416449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ND Aging will be submitting a CAP for any providers who are not in compliance with community integration</a:t>
            </a:r>
          </a:p>
          <a:p>
            <a:endParaRPr lang="en-US" sz="20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Placeholder 36" descr="A picture containing text, envelope, stationary, businesscard&#10;&#10;Description automatically generated">
            <a:extLst>
              <a:ext uri="{FF2B5EF4-FFF2-40B4-BE49-F238E27FC236}">
                <a16:creationId xmlns:a16="http://schemas.microsoft.com/office/drawing/2014/main" id="{A5A60F27-5BA2-4067-9AE2-A33D4BF421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461" r="21461"/>
          <a:stretch>
            <a:fillRect/>
          </a:stretch>
        </p:blipFill>
        <p:spPr>
          <a:xfrm>
            <a:off x="6240799" y="793375"/>
            <a:ext cx="4521896" cy="5271249"/>
          </a:xfrm>
        </p:spPr>
      </p:pic>
    </p:spTree>
    <p:extLst>
      <p:ext uri="{BB962C8B-B14F-4D97-AF65-F5344CB8AC3E}">
        <p14:creationId xmlns:p14="http://schemas.microsoft.com/office/powerpoint/2010/main" val="1094790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96A8BD-7E7C-4967-9BCD-839DDCA4C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862" y="1961965"/>
            <a:ext cx="5723138" cy="385463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4.  </a:t>
            </a:r>
            <a:r>
              <a:rPr lang="en-US" b="1" dirty="0"/>
              <a:t>By January 1, 2023:  </a:t>
            </a:r>
            <a:r>
              <a:rPr lang="en-US" dirty="0"/>
              <a:t>states must submit their process for waiver participants to notify the state of provider noncompliance</a:t>
            </a:r>
          </a:p>
          <a:p>
            <a:pPr marL="0" indent="0">
              <a:buNone/>
            </a:pPr>
            <a:r>
              <a:rPr lang="en-US" dirty="0"/>
              <a:t>States can identify their processes through a variety of methods such as:</a:t>
            </a:r>
          </a:p>
          <a:p>
            <a:r>
              <a:rPr lang="en-US" dirty="0"/>
              <a:t>case management </a:t>
            </a:r>
          </a:p>
          <a:p>
            <a:r>
              <a:rPr lang="en-US" dirty="0"/>
              <a:t>call-in center </a:t>
            </a:r>
          </a:p>
          <a:p>
            <a:r>
              <a:rPr lang="en-US" dirty="0"/>
              <a:t>state administration, etc. </a:t>
            </a:r>
          </a:p>
        </p:txBody>
      </p:sp>
      <p:pic>
        <p:nvPicPr>
          <p:cNvPr id="6" name="Picture Placeholder 5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EA674EA3-87E0-4451-B790-F8FE39F027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272" r="9272"/>
          <a:stretch>
            <a:fillRect/>
          </a:stretch>
        </p:blipFill>
        <p:spPr>
          <a:xfrm>
            <a:off x="6996418" y="1560352"/>
            <a:ext cx="5195582" cy="529764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FB665B0-F527-4AA3-9D2D-A32ADD53C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STP Update and CMS Expectations</a:t>
            </a:r>
          </a:p>
        </p:txBody>
      </p:sp>
    </p:spTree>
    <p:extLst>
      <p:ext uri="{BB962C8B-B14F-4D97-AF65-F5344CB8AC3E}">
        <p14:creationId xmlns:p14="http://schemas.microsoft.com/office/powerpoint/2010/main" val="431153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229392-DE30-4B18-8306-3194BA7D8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7370" y="1760469"/>
            <a:ext cx="7002910" cy="4056132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Concerns with provider staff, provider performance, service delivery, people’s experiences, etc.</a:t>
            </a:r>
          </a:p>
          <a:p>
            <a:r>
              <a:rPr lang="en-US" dirty="0"/>
              <a:t>Person receiving services, legal decision maker, or any other interested person can submit </a:t>
            </a:r>
          </a:p>
          <a:p>
            <a:r>
              <a:rPr lang="en-US" dirty="0"/>
              <a:t>Can be submitted anytime</a:t>
            </a:r>
          </a:p>
          <a:p>
            <a:r>
              <a:rPr lang="en-US" dirty="0"/>
              <a:t>Submit to Case Manager/Program Manager or Administration at state office</a:t>
            </a:r>
          </a:p>
          <a:p>
            <a:r>
              <a:rPr lang="en-US" dirty="0"/>
              <a:t>Notification of right to submit a Grievance/Complaint initially &amp; annually</a:t>
            </a:r>
          </a:p>
          <a:p>
            <a:r>
              <a:rPr lang="en-US" dirty="0"/>
              <a:t>Policy will identify process &amp; contact information </a:t>
            </a:r>
          </a:p>
        </p:txBody>
      </p:sp>
      <p:pic>
        <p:nvPicPr>
          <p:cNvPr id="8" name="Picture Placeholder 7" descr="Email with solid fill">
            <a:extLst>
              <a:ext uri="{FF2B5EF4-FFF2-40B4-BE49-F238E27FC236}">
                <a16:creationId xmlns:a16="http://schemas.microsoft.com/office/drawing/2014/main" id="{616178D9-848B-452E-B6CE-00D359E91E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108" r="7108"/>
          <a:stretch>
            <a:fillRect/>
          </a:stretch>
        </p:blipFill>
        <p:spPr>
          <a:xfrm>
            <a:off x="2047794" y="4423109"/>
            <a:ext cx="887738" cy="103485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89B7AF-8FBE-4E26-8E66-D84D7FE6C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Grievance/Complaint</a:t>
            </a:r>
            <a:endParaRPr lang="en-US" dirty="0"/>
          </a:p>
        </p:txBody>
      </p:sp>
      <p:pic>
        <p:nvPicPr>
          <p:cNvPr id="10" name="Graphic 9" descr="Mailbox with solid fill">
            <a:extLst>
              <a:ext uri="{FF2B5EF4-FFF2-40B4-BE49-F238E27FC236}">
                <a16:creationId xmlns:a16="http://schemas.microsoft.com/office/drawing/2014/main" id="{13C9A986-5B0B-4488-ACB8-053316054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4714" y="1760468"/>
            <a:ext cx="1154350" cy="1154350"/>
          </a:xfrm>
          <a:prstGeom prst="rect">
            <a:avLst/>
          </a:prstGeom>
        </p:spPr>
      </p:pic>
      <p:pic>
        <p:nvPicPr>
          <p:cNvPr id="12" name="Graphic 11" descr="Speaker phone with solid fill">
            <a:extLst>
              <a:ext uri="{FF2B5EF4-FFF2-40B4-BE49-F238E27FC236}">
                <a16:creationId xmlns:a16="http://schemas.microsoft.com/office/drawing/2014/main" id="{6386A9D1-D61F-4F68-A2CE-E3A654C1D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74238" y="3029619"/>
            <a:ext cx="1034851" cy="1034851"/>
          </a:xfrm>
          <a:prstGeom prst="rect">
            <a:avLst/>
          </a:prstGeom>
        </p:spPr>
      </p:pic>
      <p:pic>
        <p:nvPicPr>
          <p:cNvPr id="14" name="Graphic 13" descr="Male profile with solid fill">
            <a:extLst>
              <a:ext uri="{FF2B5EF4-FFF2-40B4-BE49-F238E27FC236}">
                <a16:creationId xmlns:a16="http://schemas.microsoft.com/office/drawing/2014/main" id="{0C7DD358-A6C3-49D4-8BE3-DC55128478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74237" y="5696149"/>
            <a:ext cx="1034852" cy="103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4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D0A62D-F683-4A09-8C97-58655E364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Grievance/Complaint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750C7E-DCDF-472E-9BC2-EDF9FC2C029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72374" y="2626468"/>
            <a:ext cx="5679684" cy="322391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Contact with other entities</a:t>
            </a:r>
          </a:p>
          <a:p>
            <a:pPr lvl="1"/>
            <a:r>
              <a:rPr lang="en-US" dirty="0"/>
              <a:t>Human Service Centers or Zone</a:t>
            </a:r>
          </a:p>
          <a:p>
            <a:pPr lvl="1"/>
            <a:r>
              <a:rPr lang="en-US" dirty="0"/>
              <a:t>P&amp;A, VAPS, Child Protection Services</a:t>
            </a:r>
          </a:p>
          <a:p>
            <a:pPr lvl="1"/>
            <a:r>
              <a:rPr lang="en-US" dirty="0"/>
              <a:t>Accreditation organization</a:t>
            </a:r>
          </a:p>
          <a:p>
            <a:r>
              <a:rPr lang="en-US" dirty="0"/>
              <a:t>Team meeting</a:t>
            </a:r>
          </a:p>
          <a:p>
            <a:r>
              <a:rPr lang="en-US" dirty="0"/>
              <a:t>Service plan revisions </a:t>
            </a:r>
          </a:p>
          <a:p>
            <a:r>
              <a:rPr lang="en-US" dirty="0"/>
              <a:t>Service or provider changes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0C023-1B32-4115-A21F-7FFF4259F95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89261" y="1634248"/>
            <a:ext cx="5679683" cy="680935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b="1" dirty="0">
                <a:solidFill>
                  <a:srgbClr val="FF6600"/>
                </a:solidFill>
              </a:rPr>
              <a:t>Potential Actions or Resolutions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5A0080-5D54-4591-9E9B-189921883A4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39943" y="2626468"/>
            <a:ext cx="5062796" cy="3223917"/>
          </a:xfrm>
        </p:spPr>
        <p:txBody>
          <a:bodyPr/>
          <a:lstStyle/>
          <a:p>
            <a:r>
              <a:rPr lang="en-US" dirty="0"/>
              <a:t>Review or investigation </a:t>
            </a:r>
          </a:p>
          <a:p>
            <a:r>
              <a:rPr lang="en-US" dirty="0"/>
              <a:t>On-site visit</a:t>
            </a:r>
          </a:p>
          <a:p>
            <a:r>
              <a:rPr lang="en-US" dirty="0"/>
              <a:t>Monitoring </a:t>
            </a:r>
          </a:p>
          <a:p>
            <a:r>
              <a:rPr lang="en-US" dirty="0"/>
              <a:t>Plan of Correction</a:t>
            </a:r>
          </a:p>
          <a:p>
            <a:r>
              <a:rPr lang="en-US" dirty="0"/>
              <a:t>Licensure status change</a:t>
            </a:r>
          </a:p>
        </p:txBody>
      </p:sp>
      <p:pic>
        <p:nvPicPr>
          <p:cNvPr id="8" name="Content Placeholder 7" descr="Rating Star with solid fill">
            <a:extLst>
              <a:ext uri="{FF2B5EF4-FFF2-40B4-BE49-F238E27FC236}">
                <a16:creationId xmlns:a16="http://schemas.microsoft.com/office/drawing/2014/main" id="{572FC94A-0088-46F5-AAC9-FF4E7E72B4BD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19481" y="1316292"/>
            <a:ext cx="1335663" cy="1086440"/>
          </a:xfrm>
        </p:spPr>
      </p:pic>
    </p:spTree>
    <p:extLst>
      <p:ext uri="{BB962C8B-B14F-4D97-AF65-F5344CB8AC3E}">
        <p14:creationId xmlns:p14="http://schemas.microsoft.com/office/powerpoint/2010/main" val="3847069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93CD89-05FE-4700-ADA6-294D0A464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0" y="1068012"/>
            <a:ext cx="11288560" cy="4926387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ea typeface="Calibri" panose="020F0502020204030204" pitchFamily="34" charset="0"/>
              </a:rPr>
              <a:t>ND Information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effectLst/>
                <a:ea typeface="Calibri" panose="020F0502020204030204" pitchFamily="34" charset="0"/>
                <a:hlinkClick r:id="rId2"/>
              </a:rPr>
              <a:t>https://www.hhs.nd.gov/human-services/hcbs</a:t>
            </a:r>
            <a:endParaRPr lang="en-US" sz="2800" dirty="0">
              <a:effectLst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ea typeface="Calibri" panose="020F0502020204030204" pitchFamily="34" charset="0"/>
              </a:rPr>
              <a:t>Federal Information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u="sng" dirty="0">
                <a:solidFill>
                  <a:schemeClr val="accent3"/>
                </a:solidFill>
                <a:effectLst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https://www.medicaid.gov/medicaid/home-community-based-services/index.html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u="sng" dirty="0">
                <a:solidFill>
                  <a:schemeClr val="accent3"/>
                </a:solidFill>
                <a:effectLst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https://www.medicaid.gov/medicaid/home-community-based-services/guidance/home-community-based-services-final-regulation/index.html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u="sng" dirty="0">
                <a:solidFill>
                  <a:schemeClr val="accent3"/>
                </a:solidFill>
                <a:effectLst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https://www.medicaid.gov/medicaid/home-community-based-services/guidance/home-community-based-settings-requirements-compliance-toolkit/index.html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 </a:t>
            </a:r>
            <a:r>
              <a:rPr lang="en-US" sz="2800" dirty="0">
                <a:effectLst/>
                <a:ea typeface="Calibri" panose="020F0502020204030204" pitchFamily="34" charset="0"/>
              </a:rPr>
              <a:t>This intensive is about 3 hours, but it does have a lot of good information:</a:t>
            </a:r>
          </a:p>
          <a:p>
            <a:pPr marL="0" marR="0" indent="0">
              <a:lnSpc>
                <a:spcPts val="1875"/>
              </a:lnSpc>
              <a:spcBef>
                <a:spcPts val="0"/>
              </a:spcBef>
              <a:spcAft>
                <a:spcPts val="1125"/>
              </a:spcAft>
              <a:buNone/>
            </a:pPr>
            <a:r>
              <a:rPr lang="en-US" sz="2800" b="1" u="sng" dirty="0">
                <a:solidFill>
                  <a:schemeClr val="accent3"/>
                </a:solidFill>
                <a:effectLst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https://youtu.be/OYFarI7aVVY</a:t>
            </a:r>
            <a:r>
              <a:rPr lang="en-US" sz="2800" b="1" dirty="0">
                <a:solidFill>
                  <a:schemeClr val="accent3"/>
                </a:solidFill>
                <a:effectLst/>
                <a:ea typeface="Times New Roman" panose="02020603050405020304" pitchFamily="18" charset="0"/>
              </a:rPr>
              <a:t> - CMS Intensive: Time is of the Essence: Countdown to Compliance with the HCBS Settings Rule</a:t>
            </a:r>
            <a:endParaRPr lang="en-US" sz="2800" b="1" dirty="0">
              <a:solidFill>
                <a:schemeClr val="accent3"/>
              </a:solidFill>
              <a:effectLst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8B4A5C-9717-4591-BAF2-DCE71B8BA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1601192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FD3D04-0E1D-412B-A2DF-3C92D567E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A final rule by Centers for Medicare and Medicaid (CMS 2249F) was issued in January 2014 for home and community-based services (HCBS) provided through Medicaid waivers. The new regulations:</a:t>
            </a:r>
          </a:p>
          <a:p>
            <a:pPr marL="514350"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Provided requirements of a home and community-based setting</a:t>
            </a:r>
          </a:p>
          <a:p>
            <a:pPr marL="514350"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Defined person-centered planning requirements </a:t>
            </a:r>
          </a:p>
          <a:p>
            <a:pPr marL="514350"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Required states to develop transition plans for bringing all HCBS settings into compliance </a:t>
            </a:r>
          </a:p>
          <a:p>
            <a:pPr marL="0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  <a:latin typeface="+mn-lt"/>
              <a:cs typeface="+mn-cs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Ensures that HCBS waiver participants can enjoy the benefits of living, working, and participating in the most integrated setting.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Settings are more about the nature and quality of individual’s experiences, not only about buildings where the services are being delivered. 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People have maximum choice and control over their lives 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Rights are respected and should be same as any citizen</a:t>
            </a:r>
          </a:p>
          <a:p>
            <a:pPr>
              <a:lnSpc>
                <a:spcPct val="90000"/>
              </a:lnSpc>
            </a:pPr>
            <a:endParaRPr lang="en-US" sz="10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7BE406-E972-4CC6-BFB5-75D0A5DCC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Overview</a:t>
            </a:r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33FE2349-0E83-41E8-A6A6-A057F276F86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30" y="2437152"/>
            <a:ext cx="4386262" cy="2925636"/>
          </a:xfrm>
        </p:spPr>
      </p:pic>
    </p:spTree>
    <p:extLst>
      <p:ext uri="{BB962C8B-B14F-4D97-AF65-F5344CB8AC3E}">
        <p14:creationId xmlns:p14="http://schemas.microsoft.com/office/powerpoint/2010/main" val="2080451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ndmother riding tricycle">
            <a:extLst>
              <a:ext uri="{FF2B5EF4-FFF2-40B4-BE49-F238E27FC236}">
                <a16:creationId xmlns:a16="http://schemas.microsoft.com/office/drawing/2014/main" id="{44165BF9-4EDC-436E-8091-293973252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37CC3E-8DD0-4BA6-97BE-368E277F5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j-cs"/>
              </a:rPr>
              <a:t>Thank you!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262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4B77E9-6ED7-42C4-A9BC-724EEC07A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Definition of Settings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F801F2-9000-44C8-9AA2-79A0E8A7DB4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89262" y="2059618"/>
            <a:ext cx="5062796" cy="4545367"/>
          </a:xfrm>
        </p:spPr>
        <p:txBody>
          <a:bodyPr>
            <a:normAutofit/>
          </a:bodyPr>
          <a:lstStyle/>
          <a:p>
            <a:r>
              <a:rPr lang="en-US" sz="2400" dirty="0"/>
              <a:t>Homes</a:t>
            </a:r>
          </a:p>
          <a:p>
            <a:r>
              <a:rPr lang="en-US" sz="2400" dirty="0"/>
              <a:t>Apartment Units</a:t>
            </a:r>
          </a:p>
          <a:p>
            <a:r>
              <a:rPr lang="en-US" sz="2400" dirty="0"/>
              <a:t>Day Programs</a:t>
            </a:r>
          </a:p>
          <a:p>
            <a:r>
              <a:rPr lang="en-US" sz="2400" dirty="0"/>
              <a:t>Work Locations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9CA7A-6438-4556-9E37-512E4A64CC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89262" y="1376038"/>
            <a:ext cx="5062796" cy="68357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ighlight>
                  <a:srgbClr val="C0C0C0"/>
                </a:highlight>
              </a:rPr>
              <a:t>HCBS Settings Include: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E063E4-67A0-496F-A4CB-29165D99121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39943" y="3132437"/>
            <a:ext cx="5062796" cy="32068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Nursing Facility </a:t>
            </a:r>
          </a:p>
          <a:p>
            <a:r>
              <a:rPr lang="en-US" dirty="0"/>
              <a:t>Institution for mental diseases  </a:t>
            </a:r>
          </a:p>
          <a:p>
            <a:r>
              <a:rPr lang="en-US" dirty="0"/>
              <a:t>Intermediate care facility for individuals with intellectual disabilities (ICF/IID) </a:t>
            </a:r>
          </a:p>
          <a:p>
            <a:r>
              <a:rPr lang="en-US" dirty="0"/>
              <a:t>Hospital</a:t>
            </a:r>
          </a:p>
          <a:p>
            <a:r>
              <a:rPr lang="en-US" dirty="0"/>
              <a:t>Any setting that has “institutional” characteristics or isolates from the broader community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27DB98-AF2A-4D50-9305-1E9E833DC59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39943" y="1376038"/>
            <a:ext cx="5062796" cy="153446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ighlight>
                  <a:srgbClr val="C0C0C0"/>
                </a:highlight>
              </a:rPr>
              <a:t>Cannot be Provided in:</a:t>
            </a:r>
          </a:p>
        </p:txBody>
      </p:sp>
      <p:pic>
        <p:nvPicPr>
          <p:cNvPr id="9" name="Picture 8" descr="A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1433E496-3D0D-4A59-8F94-A0395A740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52543" y="1826289"/>
            <a:ext cx="2405569" cy="1602711"/>
          </a:xfrm>
          <a:prstGeom prst="rect">
            <a:avLst/>
          </a:prstGeom>
        </p:spPr>
      </p:pic>
      <p:pic>
        <p:nvPicPr>
          <p:cNvPr id="13" name="Picture 12" descr="A living room with a glass coffee table and couches&#10;&#10;Description automatically generated with low confidence">
            <a:extLst>
              <a:ext uri="{FF2B5EF4-FFF2-40B4-BE49-F238E27FC236}">
                <a16:creationId xmlns:a16="http://schemas.microsoft.com/office/drawing/2014/main" id="{2DA3460D-70B9-4163-A284-0D2B4CAB2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19561" y="4043784"/>
            <a:ext cx="3439652" cy="229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50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76915-1344-4657-B99F-1725602AA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HCBS Requirements are about:</a:t>
            </a:r>
          </a:p>
        </p:txBody>
      </p:sp>
      <p:pic>
        <p:nvPicPr>
          <p:cNvPr id="8" name="Content Placeholder 7" descr="A person standing in front of a house&#10;&#10;Description automatically generated with medium confidence">
            <a:extLst>
              <a:ext uri="{FF2B5EF4-FFF2-40B4-BE49-F238E27FC236}">
                <a16:creationId xmlns:a16="http://schemas.microsoft.com/office/drawing/2014/main" id="{0D668384-8C0E-467F-97D8-5ABCA8AD4F7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3497" y="2627791"/>
            <a:ext cx="4757022" cy="31713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9CCEB2-2CC6-421B-95BB-53FF268E72C8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Physical environment where people live &amp; work</a:t>
            </a:r>
          </a:p>
        </p:txBody>
      </p:sp>
      <p:pic>
        <p:nvPicPr>
          <p:cNvPr id="11" name="Content Placeholder 10" descr="An old person preparing food&#10;&#10;Description automatically generated with low confidence">
            <a:extLst>
              <a:ext uri="{FF2B5EF4-FFF2-40B4-BE49-F238E27FC236}">
                <a16:creationId xmlns:a16="http://schemas.microsoft.com/office/drawing/2014/main" id="{C7FA6428-0017-49C4-9D6B-759A579089C9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71481" y="2627790"/>
            <a:ext cx="4757022" cy="31713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24658E-814B-4800-AD28-4EDF8A28ED32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Individual experiences &amp; preferences </a:t>
            </a:r>
          </a:p>
        </p:txBody>
      </p:sp>
    </p:spTree>
    <p:extLst>
      <p:ext uri="{BB962C8B-B14F-4D97-AF65-F5344CB8AC3E}">
        <p14:creationId xmlns:p14="http://schemas.microsoft.com/office/powerpoint/2010/main" val="821426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8F3B6623-D045-45B1-9416-D48DFD27A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People participate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&amp; live in the community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Full access &amp; integrated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2A6716-AA56-43D5-A6BA-A6D68D056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HCBS Requirements:</a:t>
            </a:r>
          </a:p>
        </p:txBody>
      </p:sp>
      <p:pic>
        <p:nvPicPr>
          <p:cNvPr id="12" name="Content Placeholder 11" descr="Store with solid fill">
            <a:extLst>
              <a:ext uri="{FF2B5EF4-FFF2-40B4-BE49-F238E27FC236}">
                <a16:creationId xmlns:a16="http://schemas.microsoft.com/office/drawing/2014/main" id="{3C0992D3-DBA9-4817-B41E-F281427CAEB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05744" y="1730375"/>
            <a:ext cx="914400" cy="91440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B6324EC7-77E4-4A98-8205-E9C8CC8DBEBE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Settings selected by the person from among multiple setting options</a:t>
            </a: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</a:rPr>
              <a:t>Includes living options of people without disabilities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" name="Content Placeholder 13" descr="House with solid fill">
            <a:extLst>
              <a:ext uri="{FF2B5EF4-FFF2-40B4-BE49-F238E27FC236}">
                <a16:creationId xmlns:a16="http://schemas.microsoft.com/office/drawing/2014/main" id="{EDB8E7C9-5300-4E30-B292-F06D92F04B52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23544" y="1730375"/>
            <a:ext cx="914400" cy="914400"/>
          </a:xfrm>
        </p:spPr>
      </p:pic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1681F15C-6442-41B8-AF67-9C8C934F3C4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People have choice of services &amp; supports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6" name="Content Placeholder 15" descr="Signpost with solid fill">
            <a:extLst>
              <a:ext uri="{FF2B5EF4-FFF2-40B4-BE49-F238E27FC236}">
                <a16:creationId xmlns:a16="http://schemas.microsoft.com/office/drawing/2014/main" id="{066EDF5A-DF6E-4B4E-8F81-FBB48FB70465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930231" y="1730375"/>
            <a:ext cx="914400" cy="914400"/>
          </a:xfrm>
        </p:spPr>
      </p:pic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53BF43CA-0A19-4B77-95D7-D781CA2E06D9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People choose their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roommate(s)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pic>
        <p:nvPicPr>
          <p:cNvPr id="18" name="Content Placeholder 17" descr="Gender with solid fill">
            <a:extLst>
              <a:ext uri="{FF2B5EF4-FFF2-40B4-BE49-F238E27FC236}">
                <a16:creationId xmlns:a16="http://schemas.microsoft.com/office/drawing/2014/main" id="{4F612318-E820-4FDA-9074-135D601947DF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636919" y="1730375"/>
            <a:ext cx="914400" cy="914400"/>
          </a:xfrm>
        </p:spPr>
      </p:pic>
      <p:pic>
        <p:nvPicPr>
          <p:cNvPr id="7" name="Picture 6" descr="Diagram, schematic, icon&#10;&#10;Description automatically generated">
            <a:extLst>
              <a:ext uri="{FF2B5EF4-FFF2-40B4-BE49-F238E27FC236}">
                <a16:creationId xmlns:a16="http://schemas.microsoft.com/office/drawing/2014/main" id="{B891BB6B-7D2A-4B96-93D8-EE0AFEA0845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06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8F3B6623-D045-45B1-9416-D48DFD27A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People</a:t>
            </a:r>
            <a:r>
              <a:rPr lang="en-US" dirty="0">
                <a:solidFill>
                  <a:srgbClr val="000000"/>
                </a:solidFill>
              </a:rPr>
              <a:t>’s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rights are respected &amp; promoted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2A6716-AA56-43D5-A6BA-A6D68D056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20" y="494840"/>
            <a:ext cx="11288560" cy="549275"/>
          </a:xfrm>
        </p:spPr>
        <p:txBody>
          <a:bodyPr>
            <a:normAutofit fontScale="90000"/>
          </a:bodyPr>
          <a:lstStyle/>
          <a:p>
            <a:r>
              <a:rPr lang="en-US" dirty="0"/>
              <a:t>HCBS Requirements:</a:t>
            </a:r>
          </a:p>
        </p:txBody>
      </p:sp>
      <p:pic>
        <p:nvPicPr>
          <p:cNvPr id="12" name="Content Placeholder 11" descr="Weights Uneven with solid fill">
            <a:extLst>
              <a:ext uri="{FF2B5EF4-FFF2-40B4-BE49-F238E27FC236}">
                <a16:creationId xmlns:a16="http://schemas.microsoft.com/office/drawing/2014/main" id="{3C0992D3-DBA9-4817-B41E-F281427CAEB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05744" y="1730375"/>
            <a:ext cx="914400" cy="91440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B6324EC7-77E4-4A98-8205-E9C8CC8DBEBE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People </a:t>
            </a:r>
            <a:r>
              <a:rPr lang="en-US" sz="2200" dirty="0">
                <a:solidFill>
                  <a:srgbClr val="000000"/>
                </a:solidFill>
              </a:rPr>
              <a:t>make their own daily/life choices, develop their schedules, &amp; have independence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" name="Content Placeholder 13" descr="Head with gears with solid fill">
            <a:extLst>
              <a:ext uri="{FF2B5EF4-FFF2-40B4-BE49-F238E27FC236}">
                <a16:creationId xmlns:a16="http://schemas.microsoft.com/office/drawing/2014/main" id="{EDB8E7C9-5300-4E30-B292-F06D92F04B52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23544" y="1730375"/>
            <a:ext cx="914400" cy="914400"/>
          </a:xfrm>
        </p:spPr>
      </p:pic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1681F15C-6442-41B8-AF67-9C8C934F3C4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</a:rPr>
              <a:t>People are free from restraint &amp; not pressured into choices </a:t>
            </a:r>
            <a:endParaRPr lang="en-US" dirty="0"/>
          </a:p>
        </p:txBody>
      </p:sp>
      <p:pic>
        <p:nvPicPr>
          <p:cNvPr id="16" name="Content Placeholder 15" descr="No sign with solid fill">
            <a:extLst>
              <a:ext uri="{FF2B5EF4-FFF2-40B4-BE49-F238E27FC236}">
                <a16:creationId xmlns:a16="http://schemas.microsoft.com/office/drawing/2014/main" id="{066EDF5A-DF6E-4B4E-8F81-FBB48FB70465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930231" y="1730375"/>
            <a:ext cx="914400" cy="914400"/>
          </a:xfrm>
        </p:spPr>
      </p:pic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53BF43CA-0A19-4B77-95D7-D781CA2E06D9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People have privacy &amp; dignity</a:t>
            </a:r>
          </a:p>
        </p:txBody>
      </p:sp>
      <p:pic>
        <p:nvPicPr>
          <p:cNvPr id="18" name="Content Placeholder 17" descr="Lock with solid fill">
            <a:extLst>
              <a:ext uri="{FF2B5EF4-FFF2-40B4-BE49-F238E27FC236}">
                <a16:creationId xmlns:a16="http://schemas.microsoft.com/office/drawing/2014/main" id="{4F612318-E820-4FDA-9074-135D601947DF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636919" y="1730375"/>
            <a:ext cx="914400" cy="914400"/>
          </a:xfrm>
        </p:spPr>
      </p:pic>
      <p:pic>
        <p:nvPicPr>
          <p:cNvPr id="4" name="Picture 3" descr="A picture containing sky, person, outdoor, dining table&#10;&#10;Description automatically generated">
            <a:extLst>
              <a:ext uri="{FF2B5EF4-FFF2-40B4-BE49-F238E27FC236}">
                <a16:creationId xmlns:a16="http://schemas.microsoft.com/office/drawing/2014/main" id="{AC839ADB-4994-495D-9FE3-6FCC530E9AA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-76301" y="-396131"/>
            <a:ext cx="12082943" cy="765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33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8F3B6623-D045-45B1-9416-D48DFD27A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People decorate &amp; furnish their home as they wish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2A6716-AA56-43D5-A6BA-A6D68D056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20" y="494840"/>
            <a:ext cx="11288560" cy="549275"/>
          </a:xfrm>
        </p:spPr>
        <p:txBody>
          <a:bodyPr>
            <a:normAutofit fontScale="90000"/>
          </a:bodyPr>
          <a:lstStyle/>
          <a:p>
            <a:r>
              <a:rPr lang="en-US" dirty="0"/>
              <a:t>HCBS Requirements:</a:t>
            </a:r>
          </a:p>
        </p:txBody>
      </p:sp>
      <p:pic>
        <p:nvPicPr>
          <p:cNvPr id="12" name="Content Placeholder 11" descr="Couch with solid fill">
            <a:extLst>
              <a:ext uri="{FF2B5EF4-FFF2-40B4-BE49-F238E27FC236}">
                <a16:creationId xmlns:a16="http://schemas.microsoft.com/office/drawing/2014/main" id="{3C0992D3-DBA9-4817-B41E-F281427CAEB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05744" y="1730375"/>
            <a:ext cx="914400" cy="91440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B6324EC7-77E4-4A98-8205-E9C8CC8DBEBE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People have access to food &amp; personal items at any time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" name="Content Placeholder 13" descr="Grocery bag with solid fill">
            <a:extLst>
              <a:ext uri="{FF2B5EF4-FFF2-40B4-BE49-F238E27FC236}">
                <a16:creationId xmlns:a16="http://schemas.microsoft.com/office/drawing/2014/main" id="{EDB8E7C9-5300-4E30-B292-F06D92F04B52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23544" y="1730375"/>
            <a:ext cx="914400" cy="914400"/>
          </a:xfrm>
        </p:spPr>
      </p:pic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1681F15C-6442-41B8-AF67-9C8C934F3C4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People have visitors at any time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pic>
        <p:nvPicPr>
          <p:cNvPr id="16" name="Content Placeholder 15" descr="Group with solid fill">
            <a:extLst>
              <a:ext uri="{FF2B5EF4-FFF2-40B4-BE49-F238E27FC236}">
                <a16:creationId xmlns:a16="http://schemas.microsoft.com/office/drawing/2014/main" id="{066EDF5A-DF6E-4B4E-8F81-FBB48FB70465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930231" y="1730375"/>
            <a:ext cx="914400" cy="914400"/>
          </a:xfrm>
        </p:spPr>
      </p:pic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53BF43CA-0A19-4B77-95D7-D781CA2E06D9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People control their own money &amp; have opportunities  to get paid at least minimum wage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8" name="Content Placeholder 17" descr="Money with solid fill">
            <a:extLst>
              <a:ext uri="{FF2B5EF4-FFF2-40B4-BE49-F238E27FC236}">
                <a16:creationId xmlns:a16="http://schemas.microsoft.com/office/drawing/2014/main" id="{4F612318-E820-4FDA-9074-135D601947DF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636919" y="1730375"/>
            <a:ext cx="914400" cy="914400"/>
          </a:xfrm>
        </p:spPr>
      </p:pic>
      <p:pic>
        <p:nvPicPr>
          <p:cNvPr id="4" name="Picture 3" descr="A picture containing person, indoor, wall, person&#10;&#10;Description automatically generated">
            <a:extLst>
              <a:ext uri="{FF2B5EF4-FFF2-40B4-BE49-F238E27FC236}">
                <a16:creationId xmlns:a16="http://schemas.microsoft.com/office/drawing/2014/main" id="{D4228578-F99C-4BF1-A5A0-D0683AE048E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14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386346-B3A7-4570-8D32-385BB1390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579" y="629266"/>
            <a:ext cx="6422849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Provider Owned &amp; Controlled Residential Settings</a:t>
            </a:r>
            <a:b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7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 descr="City with solid fill">
            <a:extLst>
              <a:ext uri="{FF2B5EF4-FFF2-40B4-BE49-F238E27FC236}">
                <a16:creationId xmlns:a16="http://schemas.microsoft.com/office/drawing/2014/main" id="{2975507E-2177-4762-A6E8-EADAC68418F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1364" y="1872360"/>
            <a:ext cx="3113280" cy="3113280"/>
          </a:xfrm>
          <a:prstGeom prst="rect">
            <a:avLst/>
          </a:prstGeom>
          <a:effectLst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79745B-06F5-4BBB-BA22-41D3AB415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581" y="1948070"/>
            <a:ext cx="6422848" cy="427574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+mn-lt"/>
                <a:cs typeface="+mn-cs"/>
              </a:rPr>
              <a:t>People have a legally enforceable agreement or lease</a:t>
            </a:r>
          </a:p>
          <a:p>
            <a:pPr lvl="1">
              <a:lnSpc>
                <a:spcPct val="90000"/>
              </a:lnSpc>
            </a:pPr>
            <a:r>
              <a:rPr lang="en-US" sz="2200" dirty="0">
                <a:solidFill>
                  <a:schemeClr val="tx1"/>
                </a:solidFill>
                <a:latin typeface="+mn-lt"/>
                <a:cs typeface="+mn-cs"/>
              </a:rPr>
              <a:t>Landlord-tenant responsibilities </a:t>
            </a:r>
          </a:p>
          <a:p>
            <a:pPr lvl="1">
              <a:lnSpc>
                <a:spcPct val="90000"/>
              </a:lnSpc>
            </a:pPr>
            <a:r>
              <a:rPr lang="en-US" sz="2200" dirty="0">
                <a:solidFill>
                  <a:schemeClr val="tx1"/>
                </a:solidFill>
                <a:latin typeface="+mn-lt"/>
                <a:cs typeface="+mn-cs"/>
              </a:rPr>
              <a:t>Provides protections from eviction according to state law </a:t>
            </a:r>
          </a:p>
          <a:p>
            <a:pPr lvl="1">
              <a:lnSpc>
                <a:spcPct val="90000"/>
              </a:lnSpc>
            </a:pPr>
            <a:r>
              <a:rPr lang="en-US" sz="2200" dirty="0">
                <a:solidFill>
                  <a:schemeClr val="tx1"/>
                </a:solidFill>
                <a:latin typeface="+mn-lt"/>
                <a:cs typeface="+mn-cs"/>
              </a:rPr>
              <a:t>Cannot contain “house rules”</a:t>
            </a:r>
          </a:p>
          <a:p>
            <a:pPr lvl="1">
              <a:lnSpc>
                <a:spcPct val="90000"/>
              </a:lnSpc>
            </a:pPr>
            <a:r>
              <a:rPr lang="en-US" sz="2200" dirty="0">
                <a:solidFill>
                  <a:schemeClr val="tx1"/>
                </a:solidFill>
                <a:latin typeface="+mn-lt"/>
                <a:cs typeface="+mn-cs"/>
              </a:rPr>
              <a:t>Lease similar to any lease agreement in the community</a:t>
            </a:r>
          </a:p>
          <a:p>
            <a:endParaRPr lang="en-US" sz="2200" dirty="0">
              <a:solidFill>
                <a:schemeClr val="tx1"/>
              </a:solidFill>
              <a:latin typeface="+mn-lt"/>
              <a:cs typeface="+mn-cs"/>
            </a:endParaRPr>
          </a:p>
          <a:p>
            <a:r>
              <a:rPr lang="en-US" sz="2200" dirty="0">
                <a:solidFill>
                  <a:schemeClr val="tx1"/>
                </a:solidFill>
                <a:latin typeface="+mn-lt"/>
                <a:cs typeface="+mn-cs"/>
              </a:rPr>
              <a:t>People have lockable bedroom doors for privacy</a:t>
            </a:r>
          </a:p>
        </p:txBody>
      </p:sp>
    </p:spTree>
    <p:extLst>
      <p:ext uri="{BB962C8B-B14F-4D97-AF65-F5344CB8AC3E}">
        <p14:creationId xmlns:p14="http://schemas.microsoft.com/office/powerpoint/2010/main" val="1342641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0E406A"/>
      </a:dk1>
      <a:lt1>
        <a:sysClr val="window" lastClr="FFFFFF"/>
      </a:lt1>
      <a:dk2>
        <a:srgbClr val="0E406A"/>
      </a:dk2>
      <a:lt2>
        <a:srgbClr val="E2DFDA"/>
      </a:lt2>
      <a:accent1>
        <a:srgbClr val="0E406A"/>
      </a:accent1>
      <a:accent2>
        <a:srgbClr val="037FAE"/>
      </a:accent2>
      <a:accent3>
        <a:srgbClr val="D34927"/>
      </a:accent3>
      <a:accent4>
        <a:srgbClr val="796E66"/>
      </a:accent4>
      <a:accent5>
        <a:srgbClr val="000000"/>
      </a:accent5>
      <a:accent6>
        <a:srgbClr val="049FDA"/>
      </a:accent6>
      <a:hlink>
        <a:srgbClr val="D34927"/>
      </a:hlink>
      <a:folHlink>
        <a:srgbClr val="037FA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CC4E001277DD469C18D0F3CE8EE478" ma:contentTypeVersion="12" ma:contentTypeDescription="Create a new document." ma:contentTypeScope="" ma:versionID="3db5777947d37643e0fba18b9b4f51ad">
  <xsd:schema xmlns:xsd="http://www.w3.org/2001/XMLSchema" xmlns:xs="http://www.w3.org/2001/XMLSchema" xmlns:p="http://schemas.microsoft.com/office/2006/metadata/properties" xmlns:ns2="2e0eb7ff-09c1-43f2-a73c-895a4d29e904" xmlns:ns3="191cd0c5-10cd-4427-82dc-ae37af9cc857" targetNamespace="http://schemas.microsoft.com/office/2006/metadata/properties" ma:root="true" ma:fieldsID="92e956cd4b582a49c3c287e760a45c04" ns2:_="" ns3:_="">
    <xsd:import namespace="2e0eb7ff-09c1-43f2-a73c-895a4d29e904"/>
    <xsd:import namespace="191cd0c5-10cd-4427-82dc-ae37af9cc8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eb7ff-09c1-43f2-a73c-895a4d29e9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be65411-2828-40d8-bdc2-0527504d90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1cd0c5-10cd-4427-82dc-ae37af9cc85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f983007-bba9-489f-b7dc-d8ee1c8141a0}" ma:internalName="TaxCatchAll" ma:showField="CatchAllData" ma:web="191cd0c5-10cd-4427-82dc-ae37af9cc8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0eb7ff-09c1-43f2-a73c-895a4d29e904">
      <Terms xmlns="http://schemas.microsoft.com/office/infopath/2007/PartnerControls"/>
    </lcf76f155ced4ddcb4097134ff3c332f>
    <TaxCatchAll xmlns="191cd0c5-10cd-4427-82dc-ae37af9cc857" xsi:nil="true"/>
  </documentManagement>
</p:properties>
</file>

<file path=customXml/itemProps1.xml><?xml version="1.0" encoding="utf-8"?>
<ds:datastoreItem xmlns:ds="http://schemas.openxmlformats.org/officeDocument/2006/customXml" ds:itemID="{91150E97-A025-4528-91C6-EF9D5F1918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0eb7ff-09c1-43f2-a73c-895a4d29e904"/>
    <ds:schemaRef ds:uri="191cd0c5-10cd-4427-82dc-ae37af9cc8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C54E691-768F-4924-94EC-6CF550D88A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7BCEE4-41A6-4CC3-8CEE-46E282815CA5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191cd0c5-10cd-4427-82dc-ae37af9cc857"/>
    <ds:schemaRef ds:uri="http://schemas.microsoft.com/office/infopath/2007/PartnerControls"/>
    <ds:schemaRef ds:uri="2e0eb7ff-09c1-43f2-a73c-895a4d29e90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11411</TotalTime>
  <Words>1960</Words>
  <Application>Microsoft Office PowerPoint</Application>
  <PresentationFormat>Widescreen</PresentationFormat>
  <Paragraphs>244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Segoe UI</vt:lpstr>
      <vt:lpstr>Office Theme</vt:lpstr>
      <vt:lpstr>HCBS Statewide Transition Plan Update </vt:lpstr>
      <vt:lpstr>Agenda</vt:lpstr>
      <vt:lpstr>Overview</vt:lpstr>
      <vt:lpstr>Definition of Settings</vt:lpstr>
      <vt:lpstr>HCBS Requirements are about:</vt:lpstr>
      <vt:lpstr>HCBS Requirements:</vt:lpstr>
      <vt:lpstr>HCBS Requirements:</vt:lpstr>
      <vt:lpstr>HCBS Requirements:</vt:lpstr>
      <vt:lpstr>Provider Owned &amp; Controlled Residential Settings </vt:lpstr>
      <vt:lpstr>Person-Centered Planning Requirements</vt:lpstr>
      <vt:lpstr>Person-Centered Planning Requirements</vt:lpstr>
      <vt:lpstr>Community Integration </vt:lpstr>
      <vt:lpstr>Community Integration </vt:lpstr>
      <vt:lpstr>Community Integration </vt:lpstr>
      <vt:lpstr>Community Integration </vt:lpstr>
      <vt:lpstr>Examples</vt:lpstr>
      <vt:lpstr>Examples</vt:lpstr>
      <vt:lpstr>Examples</vt:lpstr>
      <vt:lpstr>Statewide Transition Plan</vt:lpstr>
      <vt:lpstr>Ongoing Monitoring and Compliance </vt:lpstr>
      <vt:lpstr>STP Update and CMS Expectations</vt:lpstr>
      <vt:lpstr>STP Update and CMS Expectations</vt:lpstr>
      <vt:lpstr>STP Update and CMS Expectations</vt:lpstr>
      <vt:lpstr>STP Update and CMS Expectations</vt:lpstr>
      <vt:lpstr>STP Update and CMS Expectations</vt:lpstr>
      <vt:lpstr>STP Update and CMS Expectations</vt:lpstr>
      <vt:lpstr>Grievance/Complaint</vt:lpstr>
      <vt:lpstr>Grievance/Complaint</vt:lpstr>
      <vt:lpstr>Resources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Johnson, Amanda</dc:creator>
  <cp:lastModifiedBy>Kalanek, Karla J.</cp:lastModifiedBy>
  <cp:revision>11</cp:revision>
  <dcterms:created xsi:type="dcterms:W3CDTF">2022-06-10T13:29:43Z</dcterms:created>
  <dcterms:modified xsi:type="dcterms:W3CDTF">2022-11-10T18:53:46Z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0x0101007DCC4E001277DD469C18D0F3CE8EE478</vt:lpwstr>
  </property>
</Properties>
</file>